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5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2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6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2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7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1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1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8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2976-B977-3146-B038-FFF1F31CD4A2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C63F3-FD03-FA4F-A88C-3A9C15CF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0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Bioactive </a:t>
            </a:r>
            <a:r>
              <a:rPr lang="en-US" dirty="0" err="1"/>
              <a:t>Ampouled</a:t>
            </a:r>
            <a:r>
              <a:rPr lang="en-US" dirty="0"/>
              <a:t> Cosmetics</a:t>
            </a:r>
            <a:endParaRPr lang="ru-RU" dirty="0"/>
          </a:p>
        </p:txBody>
      </p:sp>
      <p:pic>
        <p:nvPicPr>
          <p:cNvPr id="6" name="Изображение 5" descr="Teana_Logo_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4" y="5472393"/>
            <a:ext cx="1719408" cy="7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986829-3C3C-4AF9-999E-58167EDCB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5" y="1318249"/>
            <a:ext cx="4305298" cy="4305298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312393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C – Perfect Complexion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02" y="1610751"/>
            <a:ext cx="3917852" cy="2603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C1. Skin Radiance </a:t>
            </a:r>
            <a:endParaRPr lang="ru-RU" sz="1400" b="1" u="sng" dirty="0"/>
          </a:p>
          <a:p>
            <a:pPr marL="0" indent="0" algn="just">
              <a:buNone/>
            </a:pPr>
            <a:r>
              <a:rPr lang="en-US" sz="1400" i="1" dirty="0"/>
              <a:t>Skin  condition</a:t>
            </a:r>
            <a:r>
              <a:rPr lang="en-US" sz="1400" dirty="0"/>
              <a:t>: all skin types with freckles and pigmentation, 18+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Effect: </a:t>
            </a:r>
            <a:r>
              <a:rPr lang="en-US" sz="1400" dirty="0"/>
              <a:t>reduces hyperpigmentation and freckles, evens the tone of the skin, improves post acne skin condition.</a:t>
            </a:r>
            <a:endParaRPr lang="ru-RU" sz="1400" dirty="0"/>
          </a:p>
          <a:p>
            <a:pPr marL="0" indent="0" algn="just">
              <a:buNone/>
            </a:pPr>
            <a:r>
              <a:rPr lang="en-US" sz="1200" i="1" dirty="0"/>
              <a:t>Ingredients: hyaluronic acid gel (aqua, sodium hyaluronate), bearberry extract (</a:t>
            </a:r>
            <a:r>
              <a:rPr lang="en-US" sz="1200" i="1" dirty="0" err="1"/>
              <a:t>Arctostaphylos</a:t>
            </a:r>
            <a:r>
              <a:rPr lang="en-US" sz="1200" i="1" dirty="0"/>
              <a:t> </a:t>
            </a:r>
            <a:r>
              <a:rPr lang="en-US" sz="1200" i="1" dirty="0" err="1"/>
              <a:t>uva-ursi</a:t>
            </a:r>
            <a:r>
              <a:rPr lang="en-US" sz="1200" i="1" dirty="0"/>
              <a:t>), licorice extract (Glycyrrhiza </a:t>
            </a:r>
            <a:r>
              <a:rPr lang="en-US" sz="1200" i="1" dirty="0" err="1"/>
              <a:t>glabra</a:t>
            </a:r>
            <a:r>
              <a:rPr lang="en-US" sz="1200" i="1" dirty="0"/>
              <a:t>), Chinese angelica extract (Angelica </a:t>
            </a:r>
            <a:r>
              <a:rPr lang="en-US" sz="1200" i="1" dirty="0" err="1"/>
              <a:t>dahurica</a:t>
            </a:r>
            <a:r>
              <a:rPr lang="en-US" sz="1200" i="1" dirty="0"/>
              <a:t>), dittany bark extract (</a:t>
            </a:r>
            <a:r>
              <a:rPr lang="en-US" sz="1200" i="1" dirty="0" err="1"/>
              <a:t>Dictamnus</a:t>
            </a:r>
            <a:r>
              <a:rPr lang="en-US" sz="1200" i="1" dirty="0"/>
              <a:t> </a:t>
            </a:r>
            <a:r>
              <a:rPr lang="en-US" sz="1200" i="1" dirty="0" err="1"/>
              <a:t>dasycarpus</a:t>
            </a:r>
            <a:r>
              <a:rPr lang="en-US" sz="1200" i="1" dirty="0"/>
              <a:t>), lemon extract (Citrus </a:t>
            </a:r>
            <a:r>
              <a:rPr lang="en-US" sz="1200" i="1" dirty="0" err="1"/>
              <a:t>limon</a:t>
            </a:r>
            <a:r>
              <a:rPr lang="en-US" sz="1200" i="1" dirty="0"/>
              <a:t>).</a:t>
            </a:r>
            <a:endParaRPr lang="ru-RU" sz="12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4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81849F-9149-47E3-B05E-4314F0D7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086" y="3578086"/>
            <a:ext cx="3279913" cy="32799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814E1E-9B30-4672-AE6C-FE6504B49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14" y="3386316"/>
            <a:ext cx="3471684" cy="3471684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D – Vector of Youth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911" y="1336125"/>
            <a:ext cx="3917852" cy="2603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D1. Breakfast for Skin </a:t>
            </a:r>
            <a:endParaRPr lang="ru-RU" sz="1400" b="1" u="sng" dirty="0"/>
          </a:p>
          <a:p>
            <a:pPr marL="0" indent="0" algn="just">
              <a:buNone/>
            </a:pPr>
            <a:r>
              <a:rPr lang="en-US" sz="1400" i="1" dirty="0"/>
              <a:t>Skin condition: </a:t>
            </a:r>
            <a:r>
              <a:rPr lang="en-US" sz="1400" dirty="0"/>
              <a:t>prone to puffiness, 30+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Effect: </a:t>
            </a:r>
            <a:r>
              <a:rPr lang="en-US" sz="1400" dirty="0"/>
              <a:t>relieves morning puffiness, restores moisture balance, provides a lifting effect, reduces and prevents wrinkles.</a:t>
            </a:r>
          </a:p>
          <a:p>
            <a:pPr marL="0" indent="0" algn="just">
              <a:buNone/>
            </a:pPr>
            <a:r>
              <a:rPr lang="en-US" sz="1200" i="1" dirty="0"/>
              <a:t>Ingredients: hyaluronic acid gel (aqua, sodium hyaluronate), common poppy extract (Papaver </a:t>
            </a:r>
            <a:r>
              <a:rPr lang="en-US" sz="1200" i="1" dirty="0" err="1"/>
              <a:t>rhoeas</a:t>
            </a:r>
            <a:r>
              <a:rPr lang="en-US" sz="1200" i="1" dirty="0"/>
              <a:t>), common horsetail extract (Equisetum </a:t>
            </a:r>
            <a:r>
              <a:rPr lang="en-US" sz="1200" i="1" dirty="0" err="1"/>
              <a:t>arvense</a:t>
            </a:r>
            <a:r>
              <a:rPr lang="en-US" sz="1200" i="1" dirty="0"/>
              <a:t>), cornflower extract (Centaurea </a:t>
            </a:r>
            <a:r>
              <a:rPr lang="en-US" sz="1200" i="1" dirty="0" err="1"/>
              <a:t>cyanus</a:t>
            </a:r>
            <a:r>
              <a:rPr lang="en-US" sz="1200" i="1" dirty="0"/>
              <a:t>), honeysuckle extract (Lonicera </a:t>
            </a:r>
            <a:r>
              <a:rPr lang="en-US" sz="1200" i="1" dirty="0" err="1"/>
              <a:t>caprifolium</a:t>
            </a:r>
            <a:r>
              <a:rPr lang="en-US" sz="1200" i="1" dirty="0"/>
              <a:t>), arnica extract (Arnica </a:t>
            </a:r>
            <a:r>
              <a:rPr lang="en-US" sz="1200" i="1" dirty="0" err="1"/>
              <a:t>montana</a:t>
            </a:r>
            <a:r>
              <a:rPr lang="en-US" sz="1200" i="1" dirty="0"/>
              <a:t>).</a:t>
            </a:r>
            <a:endParaRPr lang="ru-RU" sz="1200" dirty="0"/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56494-D8B8-4C1A-BE87-B51324E7E8C3}"/>
              </a:ext>
            </a:extLst>
          </p:cNvPr>
          <p:cNvSpPr txBox="1"/>
          <p:nvPr/>
        </p:nvSpPr>
        <p:spPr>
          <a:xfrm>
            <a:off x="4443299" y="1398372"/>
            <a:ext cx="424350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u="sng" dirty="0"/>
              <a:t>D2. Instant Lifting</a:t>
            </a:r>
            <a:endParaRPr lang="ru-RU" sz="1400" b="1" u="sng" dirty="0"/>
          </a:p>
          <a:p>
            <a:pPr algn="just"/>
            <a:r>
              <a:rPr lang="en-US" sz="1400" i="1" dirty="0"/>
              <a:t>Skin condition: </a:t>
            </a:r>
            <a:r>
              <a:rPr lang="en-US" sz="1400" dirty="0"/>
              <a:t>skin of any type with weak facial contour, prone to sagging, 40+ or earlier </a:t>
            </a:r>
          </a:p>
          <a:p>
            <a:pPr algn="just"/>
            <a:r>
              <a:rPr lang="en-US" sz="1400" i="1" dirty="0"/>
              <a:t>Effect: </a:t>
            </a:r>
            <a:r>
              <a:rPr lang="en-US" sz="1400" dirty="0"/>
              <a:t>provides an intense lifting effect, helps the contour of the face become more pronounced and defined, quickly tightens the skin.</a:t>
            </a:r>
            <a:endParaRPr lang="ru-RU" sz="1400" dirty="0"/>
          </a:p>
          <a:p>
            <a:pPr algn="just"/>
            <a:r>
              <a:rPr lang="en-US" sz="1200" i="1" dirty="0"/>
              <a:t>Ingredients: hyaluronic acid gel (aqua, sodium hyaluronate), witch hazel extract (</a:t>
            </a:r>
            <a:r>
              <a:rPr lang="en-US" sz="1200" i="1" dirty="0" err="1"/>
              <a:t>Hamamelis</a:t>
            </a:r>
            <a:r>
              <a:rPr lang="en-US" sz="1200" i="1" dirty="0"/>
              <a:t> </a:t>
            </a:r>
            <a:r>
              <a:rPr lang="en-US" sz="1200" i="1" dirty="0" err="1"/>
              <a:t>virginiana</a:t>
            </a:r>
            <a:r>
              <a:rPr lang="en-US" sz="1200" i="1" dirty="0"/>
              <a:t>), vitamin А (</a:t>
            </a:r>
            <a:r>
              <a:rPr lang="en-US" sz="1200" i="1" dirty="0" err="1"/>
              <a:t>Retinyl</a:t>
            </a:r>
            <a:r>
              <a:rPr lang="en-US" sz="1200" i="1" dirty="0"/>
              <a:t> palmitate).</a:t>
            </a:r>
            <a:endParaRPr lang="ru-RU" sz="1200" dirty="0"/>
          </a:p>
          <a:p>
            <a:pPr algn="just"/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BEB693-4D0A-493C-B3DA-7F2131DE9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837" y="1336125"/>
            <a:ext cx="284583" cy="2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0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BFD0E2-CBF1-422D-9F4F-3637A8C3A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394" y="3222201"/>
            <a:ext cx="3635799" cy="36357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1CC627-604B-43D0-9E57-76342E69E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11" y="3222201"/>
            <a:ext cx="3557701" cy="355770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D – Vector of Youth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911" y="1336125"/>
            <a:ext cx="3917852" cy="2603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D3. Sea Collagen </a:t>
            </a:r>
            <a:endParaRPr lang="ru-RU" sz="1400" b="1" u="sng" dirty="0"/>
          </a:p>
          <a:p>
            <a:pPr marL="0" indent="0" algn="just">
              <a:buNone/>
            </a:pPr>
            <a:r>
              <a:rPr lang="en-US" sz="1400" i="1" dirty="0"/>
              <a:t>Skin condition: </a:t>
            </a:r>
            <a:r>
              <a:rPr lang="en-US" sz="1400" dirty="0"/>
              <a:t>any type with weakened frame and loss of elasticity, 40+ or earlier 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Effect: </a:t>
            </a:r>
            <a:r>
              <a:rPr lang="en-US" sz="1400" dirty="0"/>
              <a:t>restores skin’s structure, increases turgor  </a:t>
            </a:r>
            <a:endParaRPr lang="ru-RU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dirty="0"/>
              <a:t>!It is recommended to mix with serum D7 Elastin, as elastin is a superconductor for collagen.</a:t>
            </a:r>
            <a:endParaRPr lang="ru-RU" sz="1400" dirty="0"/>
          </a:p>
          <a:p>
            <a:pPr marL="0" indent="0" algn="just">
              <a:buNone/>
            </a:pPr>
            <a:r>
              <a:rPr lang="en-US" sz="1200" i="1" dirty="0"/>
              <a:t>Ingredients: hyaluronic acid gel (aqua, sodium hyaluronate), hydrolyzed collagen, </a:t>
            </a:r>
            <a:r>
              <a:rPr lang="en-US" sz="1200" i="1" dirty="0" err="1"/>
              <a:t>Optiphen</a:t>
            </a:r>
            <a:r>
              <a:rPr lang="en-US" sz="1200" i="1" dirty="0"/>
              <a:t> BD (Benzyl alcohol, Benzoic acid, </a:t>
            </a:r>
            <a:r>
              <a:rPr lang="en-US" sz="1200" i="1" dirty="0" err="1"/>
              <a:t>Dehydroacetic</a:t>
            </a:r>
            <a:r>
              <a:rPr lang="en-US" sz="1200" i="1" dirty="0"/>
              <a:t> acid).</a:t>
            </a:r>
            <a:endParaRPr lang="ru-RU" sz="1200" dirty="0"/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56494-D8B8-4C1A-BE87-B51324E7E8C3}"/>
              </a:ext>
            </a:extLst>
          </p:cNvPr>
          <p:cNvSpPr txBox="1"/>
          <p:nvPr/>
        </p:nvSpPr>
        <p:spPr>
          <a:xfrm>
            <a:off x="4443299" y="1417638"/>
            <a:ext cx="42435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u="sng" dirty="0"/>
              <a:t>D4. Against Expression Lines </a:t>
            </a:r>
            <a:endParaRPr lang="ru-RU" sz="1400" b="1" u="sng" dirty="0"/>
          </a:p>
          <a:p>
            <a:pPr algn="just"/>
            <a:r>
              <a:rPr lang="en-US" sz="1400" i="1" dirty="0"/>
              <a:t>Skin condition: dry or dehydrated skin type, 25+</a:t>
            </a:r>
            <a:endParaRPr lang="ru-RU" sz="1400" dirty="0"/>
          </a:p>
          <a:p>
            <a:pPr algn="just"/>
            <a:r>
              <a:rPr lang="en-US" sz="1400" i="1" dirty="0"/>
              <a:t>Effect: </a:t>
            </a:r>
            <a:r>
              <a:rPr lang="en-US" sz="1400" dirty="0"/>
              <a:t>eliminates and prevents expression lines by relieving muscle tension around the eyes, lips, temple and forehead.</a:t>
            </a:r>
            <a:endParaRPr lang="ru-RU" sz="1400" dirty="0"/>
          </a:p>
          <a:p>
            <a:pPr algn="just"/>
            <a:r>
              <a:rPr lang="en-US" sz="1200" i="1" dirty="0"/>
              <a:t>Ingredients: hyaluronic acid gel (aqua, sodium hyaluronate), witch hazel extract (</a:t>
            </a:r>
            <a:r>
              <a:rPr lang="en-US" sz="1200" i="1" dirty="0" err="1"/>
              <a:t>Hamamelis</a:t>
            </a:r>
            <a:r>
              <a:rPr lang="en-US" sz="1200" i="1" dirty="0"/>
              <a:t> </a:t>
            </a:r>
            <a:r>
              <a:rPr lang="en-US" sz="1200" i="1" dirty="0" err="1"/>
              <a:t>virginiana</a:t>
            </a:r>
            <a:r>
              <a:rPr lang="en-US" sz="1200" i="1" dirty="0"/>
              <a:t>), vitamin А (</a:t>
            </a:r>
            <a:r>
              <a:rPr lang="en-US" sz="1200" i="1" dirty="0" err="1"/>
              <a:t>Retinyl</a:t>
            </a:r>
            <a:r>
              <a:rPr lang="en-US" sz="1200" i="1" dirty="0"/>
              <a:t> palmitate), </a:t>
            </a:r>
            <a:r>
              <a:rPr lang="en-US" sz="1200" i="1" dirty="0" err="1"/>
              <a:t>Argireline</a:t>
            </a:r>
            <a:r>
              <a:rPr lang="en-US" sz="1200" i="1" dirty="0"/>
              <a:t> (Acetyl hexapeptide-8), menthol (Menthol), </a:t>
            </a:r>
            <a:r>
              <a:rPr lang="en-US" sz="1200" i="1" dirty="0" err="1"/>
              <a:t>Optiphen</a:t>
            </a:r>
            <a:r>
              <a:rPr lang="en-US" sz="1200" i="1" dirty="0"/>
              <a:t> BD (Benzyl alcohol, Benzoic acid, </a:t>
            </a:r>
            <a:r>
              <a:rPr lang="en-US" sz="1200" i="1" dirty="0" err="1"/>
              <a:t>Dehydroacetic</a:t>
            </a:r>
            <a:r>
              <a:rPr lang="en-US" sz="1200" i="1" dirty="0"/>
              <a:t> acid).</a:t>
            </a:r>
            <a:endParaRPr lang="ru-RU" sz="1200" dirty="0"/>
          </a:p>
          <a:p>
            <a:pPr algn="just"/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6C4DEB-5940-4703-B37B-DC97DD0E7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627" y="1417638"/>
            <a:ext cx="28653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1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77FBDB-C928-47B3-A03C-B4386A1F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98" y="3300298"/>
            <a:ext cx="3557701" cy="35577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615AEA-D5D2-4DB0-9511-540C872CF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20" y="3526429"/>
            <a:ext cx="3331571" cy="333157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D – Vector of Youth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911" y="1336125"/>
            <a:ext cx="3917852" cy="2603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D5. Immediate Rejuvenation </a:t>
            </a:r>
            <a:endParaRPr lang="ru-RU" sz="1400" b="1" u="sng" dirty="0"/>
          </a:p>
          <a:p>
            <a:pPr marL="0" indent="0" algn="just">
              <a:buNone/>
            </a:pPr>
            <a:r>
              <a:rPr lang="en-US" sz="1400" i="1" dirty="0"/>
              <a:t>Skin condition: </a:t>
            </a:r>
            <a:r>
              <a:rPr lang="en-US" sz="1400" dirty="0"/>
              <a:t>mature skin of any type, 40+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Effect: </a:t>
            </a:r>
            <a:r>
              <a:rPr lang="en-US" sz="1400" dirty="0"/>
              <a:t>provides targeted, deep moisture to the skin, tightens and lifts it, </a:t>
            </a:r>
            <a:r>
              <a:rPr lang="en-US" sz="1400" dirty="0" err="1"/>
              <a:t>smoothes</a:t>
            </a:r>
            <a:r>
              <a:rPr lang="en-US" sz="1400" dirty="0"/>
              <a:t> existing wrinkles and prevents the appearance of new ones</a:t>
            </a:r>
            <a:r>
              <a:rPr lang="ru-RU" sz="1400" dirty="0"/>
              <a:t>, </a:t>
            </a:r>
            <a:r>
              <a:rPr lang="en-US" sz="1400" dirty="0"/>
              <a:t>restores elasticity, helps eliminate puffiness.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dirty="0"/>
              <a:t> 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dirty="0"/>
              <a:t>!We recommend a full course for a prolonged effect</a:t>
            </a:r>
            <a:endParaRPr lang="ru-RU" sz="1400" dirty="0"/>
          </a:p>
          <a:p>
            <a:pPr marL="0" indent="0" algn="just">
              <a:buNone/>
            </a:pPr>
            <a:r>
              <a:rPr lang="en-US" sz="1200" i="1" dirty="0"/>
              <a:t>Ingredients: hyaluronic acid gel (aqua, sodium hyaluronate), witch hazel extract (</a:t>
            </a:r>
            <a:r>
              <a:rPr lang="en-US" sz="1200" i="1" dirty="0" err="1"/>
              <a:t>Hamamelis</a:t>
            </a:r>
            <a:r>
              <a:rPr lang="en-US" sz="1200" i="1" dirty="0"/>
              <a:t> </a:t>
            </a:r>
            <a:r>
              <a:rPr lang="en-US" sz="1200" i="1" dirty="0" err="1"/>
              <a:t>virginiana</a:t>
            </a:r>
            <a:r>
              <a:rPr lang="en-US" sz="1200" i="1" dirty="0"/>
              <a:t>), vitamin А (</a:t>
            </a:r>
            <a:r>
              <a:rPr lang="en-US" sz="1200" i="1" dirty="0" err="1"/>
              <a:t>Retinyl</a:t>
            </a:r>
            <a:r>
              <a:rPr lang="en-US" sz="1200" i="1" dirty="0"/>
              <a:t> palmitate), menthol (Menthol), </a:t>
            </a:r>
            <a:r>
              <a:rPr lang="en-US" sz="1200" i="1" dirty="0" err="1"/>
              <a:t>Optiphen</a:t>
            </a:r>
            <a:r>
              <a:rPr lang="en-US" sz="1200" i="1" dirty="0"/>
              <a:t> BD (Benzyl alcohol, Benzoic acid, </a:t>
            </a:r>
            <a:r>
              <a:rPr lang="en-US" sz="1200" i="1" dirty="0" err="1"/>
              <a:t>Dehydroacetic</a:t>
            </a:r>
            <a:r>
              <a:rPr lang="en-US" sz="1200" i="1" dirty="0"/>
              <a:t> acid).</a:t>
            </a:r>
            <a:endParaRPr lang="ru-RU" sz="1200" dirty="0"/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56494-D8B8-4C1A-BE87-B51324E7E8C3}"/>
              </a:ext>
            </a:extLst>
          </p:cNvPr>
          <p:cNvSpPr txBox="1"/>
          <p:nvPr/>
        </p:nvSpPr>
        <p:spPr>
          <a:xfrm>
            <a:off x="4443299" y="1336125"/>
            <a:ext cx="42435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u="sng" dirty="0"/>
              <a:t>D6. Panthenol </a:t>
            </a:r>
            <a:endParaRPr lang="ru-RU" sz="1400" b="1" u="sng" dirty="0"/>
          </a:p>
          <a:p>
            <a:pPr algn="just"/>
            <a:r>
              <a:rPr lang="en-US" sz="1400" i="1" dirty="0"/>
              <a:t>Skin condition: </a:t>
            </a:r>
            <a:r>
              <a:rPr lang="en-US" sz="1400" dirty="0"/>
              <a:t>all skin types damaged after burns, surgery, injury, and peeling, 16+</a:t>
            </a:r>
            <a:endParaRPr lang="ru-RU" sz="1400" dirty="0"/>
          </a:p>
          <a:p>
            <a:pPr algn="just"/>
            <a:r>
              <a:rPr lang="en-US" sz="1400" i="1" dirty="0"/>
              <a:t>Effect: </a:t>
            </a:r>
            <a:r>
              <a:rPr lang="en-US" sz="1400" dirty="0" err="1"/>
              <a:t>smoothes</a:t>
            </a:r>
            <a:r>
              <a:rPr lang="en-US" sz="1400" dirty="0"/>
              <a:t> wrinkles by stimulating the production of collagen and elastin, eliminates micro-damage, redness and inflammation by accelerating cellular metabolism in the epidermis. </a:t>
            </a:r>
            <a:endParaRPr lang="ru-RU" sz="1400" dirty="0"/>
          </a:p>
          <a:p>
            <a:pPr algn="just"/>
            <a:r>
              <a:rPr lang="en-US" sz="1200" i="1" dirty="0"/>
              <a:t>Ingredients: hyaluronic acid gel (aqua, sodium hyaluronate), D-panthenol (Panthenol), </a:t>
            </a:r>
            <a:r>
              <a:rPr lang="en-US" sz="1200" i="1" dirty="0" err="1"/>
              <a:t>Optiphen</a:t>
            </a:r>
            <a:r>
              <a:rPr lang="en-US" sz="1200" i="1" dirty="0"/>
              <a:t> BD (Benzyl alcohol, Benzoic acid, </a:t>
            </a:r>
            <a:r>
              <a:rPr lang="en-US" sz="1200" i="1" dirty="0" err="1"/>
              <a:t>Dehydroacetic</a:t>
            </a:r>
            <a:r>
              <a:rPr lang="en-US" sz="1200" i="1" dirty="0"/>
              <a:t> acid).</a:t>
            </a:r>
            <a:endParaRPr lang="ru-RU" sz="1200" dirty="0"/>
          </a:p>
          <a:p>
            <a:pPr algn="just"/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4D5A26-466E-48CF-83F0-F691DF308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705" y="1336125"/>
            <a:ext cx="28653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2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D – Vector of Youth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02" y="1610751"/>
            <a:ext cx="3917852" cy="2603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D7. Elastin </a:t>
            </a:r>
            <a:endParaRPr lang="ru-RU" sz="1400" b="1" u="sng" dirty="0"/>
          </a:p>
          <a:p>
            <a:pPr marL="0" indent="0" algn="just">
              <a:buNone/>
            </a:pPr>
            <a:r>
              <a:rPr lang="en-US" sz="1400" i="1" dirty="0"/>
              <a:t>Skin type: </a:t>
            </a:r>
            <a:r>
              <a:rPr lang="en-US" sz="1400" dirty="0"/>
              <a:t>mature skin with a lot of small wrinkles, 40+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Effect: </a:t>
            </a:r>
            <a:r>
              <a:rPr lang="en-US" sz="1400" dirty="0" err="1"/>
              <a:t>smoothes</a:t>
            </a:r>
            <a:r>
              <a:rPr lang="en-US" sz="1400" dirty="0"/>
              <a:t> wrinkles and prevents the appearance of new ones, provides long-term moisturizing and firming effect.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dirty="0"/>
              <a:t> 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dirty="0"/>
              <a:t>!Recommended as a stand alone treatment or combined with D3 serum Sea Collagen and other serums as it acts as conductor for their active ingredients.</a:t>
            </a:r>
            <a:endParaRPr lang="ru-RU" sz="1400" dirty="0"/>
          </a:p>
          <a:p>
            <a:pPr marL="0" indent="0" algn="just">
              <a:buNone/>
            </a:pPr>
            <a:r>
              <a:rPr lang="en-US" sz="1200" i="1" dirty="0"/>
              <a:t>Ingredients: hyaluronic acid gel (aqua, sodium hyaluronate), hydrolyzed elastin, </a:t>
            </a:r>
            <a:r>
              <a:rPr lang="en-US" sz="1200" i="1" dirty="0" err="1"/>
              <a:t>Optiphen</a:t>
            </a:r>
            <a:r>
              <a:rPr lang="en-US" sz="1200" i="1" dirty="0"/>
              <a:t> BD (Benzyl alcohol, Benzoic acid, </a:t>
            </a:r>
            <a:r>
              <a:rPr lang="en-US" sz="1200" i="1" dirty="0" err="1"/>
              <a:t>Dehydroacetic</a:t>
            </a:r>
            <a:r>
              <a:rPr lang="en-US" sz="1200" i="1" dirty="0"/>
              <a:t> acid).</a:t>
            </a:r>
            <a:endParaRPr lang="ru-RU" sz="12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E021F8-A55D-4BD0-A05E-117FC250D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869" y="1935432"/>
            <a:ext cx="3584713" cy="35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D – Vector of Youth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02" y="1610751"/>
            <a:ext cx="3917852" cy="3909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D. REJUVENATION SET</a:t>
            </a:r>
            <a:endParaRPr lang="ru-RU" sz="1400" b="1" u="sng" dirty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en-US" sz="1400" dirty="0"/>
              <a:t>An ideal opportunity to try the whole line of anti-aging serums developed by </a:t>
            </a:r>
            <a:r>
              <a:rPr lang="en-US" sz="1400" dirty="0" err="1"/>
              <a:t>Teana</a:t>
            </a:r>
            <a:r>
              <a:rPr lang="en-US" sz="1400" dirty="0"/>
              <a:t> laboratories specifically for mature skin and choose the best for the specific individual needs. 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dirty="0"/>
              <a:t>contains:</a:t>
            </a:r>
            <a:endParaRPr lang="ru-RU" sz="1400" dirty="0"/>
          </a:p>
          <a:p>
            <a:pPr algn="just"/>
            <a:r>
              <a:rPr lang="en-US" sz="1400" dirty="0"/>
              <a:t>D1. Breakfast for Skin – 2 ampoules</a:t>
            </a:r>
            <a:endParaRPr lang="ru-RU" sz="1400" dirty="0"/>
          </a:p>
          <a:p>
            <a:pPr algn="just"/>
            <a:r>
              <a:rPr lang="fr-FR" sz="1400" dirty="0"/>
              <a:t>D2. Instant Lifting – 2 ampoules</a:t>
            </a:r>
            <a:endParaRPr lang="ru-RU" sz="1400" dirty="0"/>
          </a:p>
          <a:p>
            <a:pPr algn="just"/>
            <a:r>
              <a:rPr lang="fr-FR" sz="1400" dirty="0"/>
              <a:t>D3. Sea Collagen – 1 ampoule</a:t>
            </a:r>
            <a:endParaRPr lang="ru-RU" sz="1400" dirty="0"/>
          </a:p>
          <a:p>
            <a:pPr algn="just"/>
            <a:r>
              <a:rPr lang="fr-FR" sz="1400" dirty="0"/>
              <a:t>D4. Against Expression Lines – 1 ampoule</a:t>
            </a:r>
            <a:endParaRPr lang="ru-RU" sz="1400" dirty="0"/>
          </a:p>
          <a:p>
            <a:pPr algn="just"/>
            <a:r>
              <a:rPr lang="fr-FR" sz="1400" dirty="0"/>
              <a:t>D5. Immediate Rejuvenation – 1 ampoule</a:t>
            </a:r>
            <a:endParaRPr lang="ru-RU" sz="1400" dirty="0"/>
          </a:p>
          <a:p>
            <a:pPr algn="just"/>
            <a:r>
              <a:rPr lang="fr-FR" sz="1400" dirty="0"/>
              <a:t>D6. Panthenol – 1 ampoule</a:t>
            </a:r>
            <a:endParaRPr lang="ru-RU" sz="1400" dirty="0"/>
          </a:p>
          <a:p>
            <a:pPr algn="just"/>
            <a:r>
              <a:rPr lang="fr-FR" sz="1400" dirty="0"/>
              <a:t>D7. Elastin – 2 ampoules</a:t>
            </a:r>
            <a:endParaRPr lang="ru-RU" sz="14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579AB9-ACA8-458C-B613-017B6617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748" y="1501422"/>
            <a:ext cx="4128052" cy="41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2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7C2D14-D2B4-4B9F-809E-BA8E27AA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471" y="3608899"/>
            <a:ext cx="3124200" cy="3124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12D993-D77C-4BBD-A845-DFED35D2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20" y="3531043"/>
            <a:ext cx="3279913" cy="327991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E – Vital Energy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911" y="1336125"/>
            <a:ext cx="3917852" cy="2603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400" b="1" u="sng" dirty="0"/>
              <a:t>E1. Vitamin Cocktail</a:t>
            </a:r>
            <a:endParaRPr lang="ru-RU" sz="1400" b="1" u="sng" dirty="0"/>
          </a:p>
          <a:p>
            <a:pPr marL="0" indent="0" algn="just">
              <a:buNone/>
            </a:pPr>
            <a:r>
              <a:rPr lang="fr-FR" sz="1400" i="1" dirty="0"/>
              <a:t>Skin condition: </a:t>
            </a:r>
            <a:r>
              <a:rPr lang="fr-FR" sz="1400" dirty="0"/>
              <a:t>all skin types, </a:t>
            </a:r>
            <a:r>
              <a:rPr lang="en-US" sz="1400" dirty="0"/>
              <a:t>suffering from seasonal vitamin deficiency or flaking and chapping caused by temperature changes, 20+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Effect: </a:t>
            </a:r>
            <a:r>
              <a:rPr lang="en-US" sz="1400" dirty="0"/>
              <a:t>analogue of </a:t>
            </a:r>
            <a:r>
              <a:rPr lang="en-US" sz="1400" dirty="0" err="1"/>
              <a:t>biorevitalization</a:t>
            </a:r>
            <a:r>
              <a:rPr lang="en-US" sz="1400" dirty="0"/>
              <a:t>, evens complexion, </a:t>
            </a:r>
            <a:r>
              <a:rPr lang="en-US" sz="1400" dirty="0" err="1"/>
              <a:t>smoothes</a:t>
            </a:r>
            <a:r>
              <a:rPr lang="en-US" sz="1400" dirty="0"/>
              <a:t> micro-relief, reduces pigmentation and redness, stimulates the natural processes of regeneration.</a:t>
            </a:r>
            <a:endParaRPr lang="ru-RU" sz="1400" dirty="0"/>
          </a:p>
          <a:p>
            <a:pPr marL="0" indent="0" algn="just">
              <a:buNone/>
            </a:pPr>
            <a:r>
              <a:rPr lang="en-US" sz="1200" i="1" dirty="0"/>
              <a:t>Ingredients: hyaluronic acid gel (aqua, sodium hyaluronate), vitamin A (</a:t>
            </a:r>
            <a:r>
              <a:rPr lang="en-US" sz="1200" i="1" dirty="0" err="1"/>
              <a:t>Retinyl</a:t>
            </a:r>
            <a:r>
              <a:rPr lang="en-US" sz="1200" i="1" dirty="0"/>
              <a:t> palmitate), Vitamin E (</a:t>
            </a:r>
            <a:r>
              <a:rPr lang="en-US" sz="1200" i="1" dirty="0" err="1"/>
              <a:t>Tocopheryl</a:t>
            </a:r>
            <a:r>
              <a:rPr lang="en-US" sz="1200" i="1" dirty="0"/>
              <a:t> acetate), D-panthenol (Panthenol). </a:t>
            </a:r>
            <a:endParaRPr lang="ru-RU" sz="12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56494-D8B8-4C1A-BE87-B51324E7E8C3}"/>
              </a:ext>
            </a:extLst>
          </p:cNvPr>
          <p:cNvSpPr txBox="1"/>
          <p:nvPr/>
        </p:nvSpPr>
        <p:spPr>
          <a:xfrm>
            <a:off x="4443299" y="1336125"/>
            <a:ext cx="42435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u="sng" dirty="0"/>
              <a:t>E2. Breath of Life </a:t>
            </a:r>
            <a:endParaRPr lang="ru-RU" sz="1400" b="1" u="sng" dirty="0"/>
          </a:p>
          <a:p>
            <a:pPr algn="just"/>
            <a:r>
              <a:rPr lang="en-US" sz="1400" i="1" dirty="0"/>
              <a:t>Skin condition: </a:t>
            </a:r>
            <a:r>
              <a:rPr lang="en-US" sz="1400" dirty="0"/>
              <a:t>uneven dull complexion of smokers and megacity dwellers, 20+</a:t>
            </a:r>
          </a:p>
          <a:p>
            <a:pPr algn="just"/>
            <a:r>
              <a:rPr lang="en-US" sz="1400" i="1" dirty="0"/>
              <a:t>Effect: </a:t>
            </a:r>
            <a:r>
              <a:rPr lang="en-US" sz="1400" dirty="0"/>
              <a:t>improves the complexion, hydration and nutrition of the skin, restoring its elasticity and tenderness.  </a:t>
            </a:r>
            <a:endParaRPr lang="ru-RU" sz="1400" dirty="0"/>
          </a:p>
          <a:p>
            <a:pPr algn="just"/>
            <a:r>
              <a:rPr lang="en-US" sz="1400" dirty="0"/>
              <a:t> </a:t>
            </a:r>
            <a:endParaRPr lang="ru-RU" sz="1400" dirty="0"/>
          </a:p>
          <a:p>
            <a:pPr algn="just"/>
            <a:r>
              <a:rPr lang="en-US" sz="1400" dirty="0"/>
              <a:t>!Works well in place of CC cream or a foundation, by removing the general redness or dull tone.</a:t>
            </a:r>
            <a:endParaRPr lang="ru-RU" sz="1400" dirty="0"/>
          </a:p>
          <a:p>
            <a:pPr algn="just"/>
            <a:r>
              <a:rPr lang="en-US" sz="1200" i="1" dirty="0"/>
              <a:t>Ingredients: hyaluronic acid gel (aqua, sodium hyaluronate), aloe extract (Aloe </a:t>
            </a:r>
            <a:r>
              <a:rPr lang="en-US" sz="1200" i="1" dirty="0" err="1"/>
              <a:t>barbadensis</a:t>
            </a:r>
            <a:r>
              <a:rPr lang="en-US" sz="1200" i="1" dirty="0"/>
              <a:t>), sage extract (Salvia officinalis), ginseng extract (</a:t>
            </a:r>
            <a:r>
              <a:rPr lang="en-US" sz="1200" i="1" dirty="0" err="1"/>
              <a:t>Panax</a:t>
            </a:r>
            <a:r>
              <a:rPr lang="en-US" sz="1200" i="1" dirty="0"/>
              <a:t> ginseng), </a:t>
            </a:r>
            <a:r>
              <a:rPr lang="en-US" sz="1200" i="1" dirty="0" err="1"/>
              <a:t>camomile</a:t>
            </a:r>
            <a:r>
              <a:rPr lang="en-US" sz="1200" i="1" dirty="0"/>
              <a:t> extract (Chamomilla </a:t>
            </a:r>
            <a:r>
              <a:rPr lang="en-US" sz="1200" i="1" dirty="0" err="1"/>
              <a:t>recutita</a:t>
            </a:r>
            <a:r>
              <a:rPr lang="en-US" sz="1200" i="1" dirty="0"/>
              <a:t>), camel grass extract (</a:t>
            </a:r>
            <a:r>
              <a:rPr lang="en-US" sz="1200" i="1" dirty="0" err="1"/>
              <a:t>Cymbopogon</a:t>
            </a:r>
            <a:r>
              <a:rPr lang="en-US" sz="1200" i="1" dirty="0"/>
              <a:t> </a:t>
            </a:r>
            <a:r>
              <a:rPr lang="en-US" sz="1200" i="1" dirty="0" err="1"/>
              <a:t>schoenanthus</a:t>
            </a:r>
            <a:r>
              <a:rPr lang="en-US" sz="1200" i="1" dirty="0"/>
              <a:t>), lemon balm extract (Melissa officinalis), </a:t>
            </a:r>
            <a:r>
              <a:rPr lang="en-US" sz="1200" i="1" dirty="0" err="1"/>
              <a:t>hydrolysed</a:t>
            </a:r>
            <a:r>
              <a:rPr lang="en-US" sz="1200" i="1" dirty="0"/>
              <a:t> milk protein.</a:t>
            </a:r>
            <a:endParaRPr lang="ru-RU" sz="1200" dirty="0"/>
          </a:p>
          <a:p>
            <a:pPr algn="just"/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20C619-63AE-450D-A682-5A93790BF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302" y="1336125"/>
            <a:ext cx="28653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E74E88-B748-4924-B1E2-A43186DD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548" y="3720548"/>
            <a:ext cx="3137451" cy="31374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EDBEEE-BFF4-493F-B3F9-9F33FEC3A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11" y="3853070"/>
            <a:ext cx="3004930" cy="300493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E – Vital Energy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911" y="1336125"/>
            <a:ext cx="3917852" cy="2603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u="sng" dirty="0"/>
              <a:t>E3. Immediate Revival </a:t>
            </a:r>
            <a:endParaRPr lang="ru-RU" sz="1400" b="1" u="sng" dirty="0"/>
          </a:p>
          <a:p>
            <a:pPr marL="0" indent="0">
              <a:buNone/>
            </a:pPr>
            <a:r>
              <a:rPr lang="en-US" sz="1400" i="1" dirty="0"/>
              <a:t>Skin condition: </a:t>
            </a:r>
            <a:r>
              <a:rPr lang="en-US" sz="1400" dirty="0"/>
              <a:t>lacking nutrition after stress (lack of sleep, taking medication, poor ecology, wrong skincare), 20+</a:t>
            </a:r>
          </a:p>
          <a:p>
            <a:pPr marL="0" indent="0">
              <a:buNone/>
            </a:pPr>
            <a:r>
              <a:rPr lang="en-US" sz="1400" i="1" dirty="0"/>
              <a:t>Effect: </a:t>
            </a:r>
            <a:r>
              <a:rPr lang="en-US" sz="1400" dirty="0"/>
              <a:t>saturates dehydrated areas with moisture,  reduces inflammation and redness, restores elasticity, freshens and improves the complexion.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!The serum has a slightly oily structure, so is ideal as a course of intensive nutritional treatment in the evenings for very dry skin.</a:t>
            </a:r>
            <a:endParaRPr lang="ru-RU" sz="1400" dirty="0"/>
          </a:p>
          <a:p>
            <a:pPr marL="0" indent="0">
              <a:buNone/>
            </a:pPr>
            <a:r>
              <a:rPr lang="en-US" sz="1200" i="1" dirty="0"/>
              <a:t>Ingredients: hyaluronic acid gel (aqua, sodium hyaluronate), aloe extract (Aloe </a:t>
            </a:r>
            <a:r>
              <a:rPr lang="en-US" sz="1200" i="1" dirty="0" err="1"/>
              <a:t>barbadensis</a:t>
            </a:r>
            <a:r>
              <a:rPr lang="en-US" sz="1200" i="1" dirty="0"/>
              <a:t>), carrot extract (</a:t>
            </a:r>
            <a:r>
              <a:rPr lang="en-US" sz="1200" i="1" dirty="0" err="1"/>
              <a:t>Daucus</a:t>
            </a:r>
            <a:r>
              <a:rPr lang="en-US" sz="1200" i="1" dirty="0"/>
              <a:t> </a:t>
            </a:r>
            <a:r>
              <a:rPr lang="en-US" sz="1200" i="1" dirty="0" err="1"/>
              <a:t>carota</a:t>
            </a:r>
            <a:r>
              <a:rPr lang="en-US" sz="1200" i="1" dirty="0"/>
              <a:t> sativa), frankincense extract (</a:t>
            </a:r>
            <a:r>
              <a:rPr lang="en-US" sz="1200" i="1" dirty="0" err="1"/>
              <a:t>Boswellia</a:t>
            </a:r>
            <a:r>
              <a:rPr lang="en-US" sz="1200" i="1" dirty="0"/>
              <a:t> </a:t>
            </a:r>
            <a:r>
              <a:rPr lang="en-US" sz="1200" i="1" dirty="0" err="1"/>
              <a:t>carterii</a:t>
            </a:r>
            <a:r>
              <a:rPr lang="en-US" sz="1200" i="1" dirty="0"/>
              <a:t>), D-panthenol (Panthenol).</a:t>
            </a:r>
            <a:endParaRPr lang="ru-RU" sz="12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56494-D8B8-4C1A-BE87-B51324E7E8C3}"/>
              </a:ext>
            </a:extLst>
          </p:cNvPr>
          <p:cNvSpPr txBox="1"/>
          <p:nvPr/>
        </p:nvSpPr>
        <p:spPr>
          <a:xfrm>
            <a:off x="4443299" y="1336125"/>
            <a:ext cx="42435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u="sng" dirty="0"/>
              <a:t>E4. Oxygen Cocktail </a:t>
            </a:r>
            <a:endParaRPr lang="ru-RU" sz="1400" b="1" u="sng" dirty="0"/>
          </a:p>
          <a:p>
            <a:pPr algn="just"/>
            <a:r>
              <a:rPr lang="en-US" sz="1400" i="1" dirty="0"/>
              <a:t>Skin condition: </a:t>
            </a:r>
            <a:r>
              <a:rPr lang="en-US" sz="1400" dirty="0"/>
              <a:t>dull complexion of smokers and office workers,20+</a:t>
            </a:r>
          </a:p>
          <a:p>
            <a:pPr algn="just"/>
            <a:r>
              <a:rPr lang="en-US" sz="1400" i="1" dirty="0"/>
              <a:t>Effect: </a:t>
            </a:r>
            <a:r>
              <a:rPr lang="en-US" sz="1400" dirty="0"/>
              <a:t>enriches with oxygen, gives skins a rested appearance, toned and moisturized.</a:t>
            </a:r>
            <a:endParaRPr lang="ru-RU" sz="1400" dirty="0"/>
          </a:p>
          <a:p>
            <a:pPr algn="just"/>
            <a:endParaRPr lang="ru-RU" sz="1400" dirty="0"/>
          </a:p>
          <a:p>
            <a:pPr algn="just"/>
            <a:r>
              <a:rPr lang="en-US" sz="1400" dirty="0"/>
              <a:t>!Ideal for morning care for combination skin with an oily T-zone, thanks to its light texture.</a:t>
            </a:r>
            <a:endParaRPr lang="ru-RU" sz="1200" dirty="0"/>
          </a:p>
          <a:p>
            <a:pPr algn="just"/>
            <a:r>
              <a:rPr lang="en-US" sz="1200" i="1" dirty="0"/>
              <a:t>Ingredients: hyaluronic acid gel (aqua, sodium hyaluronate), Irish moss extract (</a:t>
            </a:r>
            <a:r>
              <a:rPr lang="en-US" sz="1200" i="1" dirty="0" err="1"/>
              <a:t>Chondrus</a:t>
            </a:r>
            <a:r>
              <a:rPr lang="en-US" sz="1200" i="1" dirty="0"/>
              <a:t> </a:t>
            </a:r>
            <a:r>
              <a:rPr lang="en-US" sz="1200" i="1" dirty="0" err="1"/>
              <a:t>crispus</a:t>
            </a:r>
            <a:r>
              <a:rPr lang="en-US" sz="1200" i="1" dirty="0"/>
              <a:t>)</a:t>
            </a:r>
            <a:endParaRPr lang="ru-RU" sz="1200" i="1" dirty="0"/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6421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E – Vital Energy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02" y="1686428"/>
            <a:ext cx="3917852" cy="3909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E. SKIN NUTRITION SET</a:t>
            </a:r>
            <a:endParaRPr lang="ru-RU" sz="1400" b="1" u="sng" dirty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en-US" sz="1400" dirty="0"/>
              <a:t>An ideal opportunity to try the whole line of skin nourishing serums at once and choose the best for the specific individual needs. 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dirty="0"/>
              <a:t>contains:</a:t>
            </a:r>
            <a:endParaRPr lang="ru-RU" sz="1400" dirty="0"/>
          </a:p>
          <a:p>
            <a:pPr algn="just"/>
            <a:r>
              <a:rPr lang="en-US" sz="1400" dirty="0"/>
              <a:t>E1. Vitamin Cocktail - 3 ampoules</a:t>
            </a:r>
            <a:endParaRPr lang="ru-RU" sz="1400" dirty="0"/>
          </a:p>
          <a:p>
            <a:pPr algn="just"/>
            <a:r>
              <a:rPr lang="en-US" sz="1400" dirty="0"/>
              <a:t>E2. Breath of Life - 2 ampoules</a:t>
            </a:r>
            <a:endParaRPr lang="ru-RU" sz="1400" dirty="0"/>
          </a:p>
          <a:p>
            <a:pPr algn="just"/>
            <a:r>
              <a:rPr lang="en-US" sz="1400" dirty="0"/>
              <a:t>E3. Immediate Revival - 2 ampoules</a:t>
            </a:r>
            <a:endParaRPr lang="ru-RU" sz="1400" dirty="0"/>
          </a:p>
          <a:p>
            <a:pPr algn="just"/>
            <a:r>
              <a:rPr lang="en-US" sz="1400" dirty="0"/>
              <a:t>E4. Oxygen Cocktail - 2 ampoules</a:t>
            </a:r>
            <a:endParaRPr lang="ru-RU" sz="14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C9B9AD-4889-44BB-87EA-71A83626D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692" y="1524090"/>
            <a:ext cx="4234070" cy="42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05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FAQ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01" y="1417638"/>
            <a:ext cx="8657163" cy="5274710"/>
          </a:xfrm>
        </p:spPr>
        <p:txBody>
          <a:bodyPr>
            <a:noAutofit/>
          </a:bodyPr>
          <a:lstStyle/>
          <a:p>
            <a:pPr algn="just"/>
            <a:r>
              <a:rPr lang="en-US" sz="1400" dirty="0"/>
              <a:t>How long can the serums be stored?</a:t>
            </a:r>
          </a:p>
          <a:p>
            <a:pPr marL="800100" lvl="2" indent="0" algn="just">
              <a:buNone/>
            </a:pPr>
            <a:r>
              <a:rPr lang="en-US" sz="1400" dirty="0"/>
              <a:t>The sealed serums can be stored for 24 months. Opened vials must be stored in refrigerator for no more than 3 days. </a:t>
            </a:r>
          </a:p>
          <a:p>
            <a:pPr algn="just"/>
            <a:r>
              <a:rPr lang="en-US" sz="1400" dirty="0"/>
              <a:t>How do I apply the serums?</a:t>
            </a:r>
            <a:endParaRPr lang="ru-RU" sz="1400" dirty="0"/>
          </a:p>
          <a:p>
            <a:pPr marL="800100" lvl="2" indent="0" algn="just">
              <a:buNone/>
            </a:pPr>
            <a:r>
              <a:rPr lang="en-US" sz="1400" dirty="0"/>
              <a:t>1) Apply straight from the ampoule using your fingertips.</a:t>
            </a:r>
            <a:endParaRPr lang="ru-RU" sz="1400" dirty="0"/>
          </a:p>
          <a:p>
            <a:pPr marL="800100" lvl="2" indent="0" algn="just">
              <a:buNone/>
            </a:pPr>
            <a:r>
              <a:rPr lang="en-US" sz="1400" dirty="0"/>
              <a:t>2) Mix with a cream in your palm and apply normally.</a:t>
            </a:r>
          </a:p>
          <a:p>
            <a:pPr algn="just"/>
            <a:r>
              <a:rPr lang="en-US" sz="1400" dirty="0"/>
              <a:t>How do I open an ampoule?</a:t>
            </a:r>
            <a:endParaRPr lang="ru-RU" sz="1400" dirty="0"/>
          </a:p>
          <a:p>
            <a:pPr marL="800100" lvl="2" indent="0" algn="just">
              <a:buNone/>
            </a:pPr>
            <a:r>
              <a:rPr lang="en-US" sz="1400" dirty="0"/>
              <a:t>Place your finger under the arrows on the cap and push it open.</a:t>
            </a:r>
            <a:endParaRPr lang="ru-RU" sz="1400" dirty="0"/>
          </a:p>
          <a:p>
            <a:pPr algn="just"/>
            <a:r>
              <a:rPr lang="en-US" sz="1400" dirty="0"/>
              <a:t>Can I use </a:t>
            </a:r>
            <a:r>
              <a:rPr lang="en-US" sz="1400" dirty="0" err="1"/>
              <a:t>Teana</a:t>
            </a:r>
            <a:r>
              <a:rPr lang="en-US" sz="1400" dirty="0"/>
              <a:t> serums with a </a:t>
            </a:r>
            <a:r>
              <a:rPr lang="en-US" sz="1400" dirty="0" err="1"/>
              <a:t>dermaroller</a:t>
            </a:r>
            <a:r>
              <a:rPr lang="en-US" sz="1400" dirty="0"/>
              <a:t>?</a:t>
            </a:r>
            <a:endParaRPr lang="ru-RU" sz="1400" dirty="0"/>
          </a:p>
          <a:p>
            <a:pPr marL="800100" lvl="2" indent="0" algn="just">
              <a:buNone/>
            </a:pPr>
            <a:r>
              <a:rPr lang="en-US" sz="1400" dirty="0"/>
              <a:t>No, because the cosmetics are non-sterile there is the risk that with a </a:t>
            </a:r>
            <a:r>
              <a:rPr lang="en-US" sz="1400" dirty="0" err="1"/>
              <a:t>dermaroller</a:t>
            </a:r>
            <a:r>
              <a:rPr lang="en-US" sz="1400" dirty="0"/>
              <a:t> the ingredients may enter the blood and lead to allergies. All serums can be used with noninvasive cosmetic tools.</a:t>
            </a:r>
            <a:endParaRPr lang="ru-RU" sz="1400" dirty="0"/>
          </a:p>
          <a:p>
            <a:pPr algn="just"/>
            <a:r>
              <a:rPr lang="en-US" sz="1400" dirty="0"/>
              <a:t>Do the serums have any charge?</a:t>
            </a:r>
            <a:endParaRPr lang="ru-RU" sz="1400" dirty="0"/>
          </a:p>
          <a:p>
            <a:pPr marL="800100" lvl="2" indent="0" algn="just">
              <a:buNone/>
            </a:pPr>
            <a:r>
              <a:rPr lang="en-US" sz="1400" dirty="0"/>
              <a:t>All our serums are naturally neutral. Their potential is equilibrated, so they are absolutely safe to use with professional non-invasive cosmetic equipment. </a:t>
            </a:r>
          </a:p>
          <a:p>
            <a:pPr algn="just"/>
            <a:r>
              <a:rPr lang="en-US" sz="1400" dirty="0"/>
              <a:t>I found the sediment at the bottom of the ampoule/ the liquid in a few ampoules of the pack have a different color, is this ok?</a:t>
            </a:r>
            <a:endParaRPr lang="ru-RU" sz="1400" dirty="0"/>
          </a:p>
          <a:p>
            <a:pPr marL="800100" lvl="2" indent="0" algn="just">
              <a:buNone/>
            </a:pPr>
            <a:r>
              <a:rPr lang="en-US" sz="1400" dirty="0"/>
              <a:t>Yes. Since the serums are completely natural, this is normal. Just shake the bottle before use.</a:t>
            </a:r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4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Advantages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9144"/>
            <a:ext cx="4896678" cy="421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b="1" dirty="0"/>
              <a:t>1. </a:t>
            </a:r>
            <a:r>
              <a:rPr lang="en-US" sz="1500" b="1" dirty="0"/>
              <a:t>Living cosmetics</a:t>
            </a:r>
            <a:endParaRPr lang="ru-RU" sz="1500" b="1" dirty="0"/>
          </a:p>
          <a:p>
            <a:pPr marL="0" indent="0">
              <a:buNone/>
            </a:pPr>
            <a:r>
              <a:rPr lang="en-US" sz="1500" dirty="0" err="1"/>
              <a:t>Teana</a:t>
            </a:r>
            <a:r>
              <a:rPr lang="en-US" sz="1500" dirty="0"/>
              <a:t> bioactive </a:t>
            </a:r>
            <a:r>
              <a:rPr lang="en-US" sz="1500" dirty="0" err="1"/>
              <a:t>ampouled</a:t>
            </a:r>
            <a:r>
              <a:rPr lang="en-US" sz="1500" dirty="0"/>
              <a:t> cosmetics contain only natural ingredients, are environmentally friendly and hypoallergenic.</a:t>
            </a:r>
            <a:endParaRPr lang="ru-RU" sz="1500" dirty="0"/>
          </a:p>
          <a:p>
            <a:pPr marL="0" indent="0">
              <a:buNone/>
            </a:pPr>
            <a:r>
              <a:rPr lang="en-US" sz="1500" dirty="0"/>
              <a:t> </a:t>
            </a:r>
            <a:endParaRPr lang="ru-RU" sz="1500" dirty="0"/>
          </a:p>
          <a:p>
            <a:pPr marL="0" indent="0">
              <a:buNone/>
            </a:pPr>
            <a:r>
              <a:rPr lang="en-US" sz="1500" b="1" dirty="0"/>
              <a:t>2. Precise dosage </a:t>
            </a:r>
            <a:endParaRPr lang="ru-RU" sz="1500" b="1" dirty="0"/>
          </a:p>
          <a:p>
            <a:pPr marL="0" indent="0">
              <a:buNone/>
            </a:pPr>
            <a:r>
              <a:rPr lang="en-US" sz="1500" dirty="0"/>
              <a:t>Each box contains 10 ampoules 2ml each. Disposable vials made of special pharmaceutical glass minimize the use of preservatives and guarantee freshness and potency.</a:t>
            </a:r>
            <a:endParaRPr lang="ru-RU" sz="1500" dirty="0"/>
          </a:p>
          <a:p>
            <a:pPr marL="0" indent="0">
              <a:buNone/>
            </a:pPr>
            <a:r>
              <a:rPr lang="en-US" sz="1500" dirty="0"/>
              <a:t> </a:t>
            </a:r>
            <a:endParaRPr lang="ru-RU" sz="1500" dirty="0"/>
          </a:p>
          <a:p>
            <a:pPr marL="0" indent="0">
              <a:buNone/>
            </a:pPr>
            <a:r>
              <a:rPr lang="en-US" sz="1500" b="1" dirty="0"/>
              <a:t>3. Trendsetting</a:t>
            </a:r>
            <a:endParaRPr lang="ru-RU" sz="1500" b="1" dirty="0"/>
          </a:p>
          <a:p>
            <a:pPr marL="0" indent="0">
              <a:buNone/>
            </a:pPr>
            <a:r>
              <a:rPr lang="en-US" sz="1500" dirty="0" err="1"/>
              <a:t>Teana</a:t>
            </a:r>
            <a:r>
              <a:rPr lang="en-US" sz="1500" dirty="0"/>
              <a:t> was the first to introduce bioactive </a:t>
            </a:r>
            <a:r>
              <a:rPr lang="en-US" sz="1500" dirty="0" err="1"/>
              <a:t>ampouled</a:t>
            </a:r>
            <a:r>
              <a:rPr lang="en-US" sz="1500" dirty="0"/>
              <a:t> cosmetics to the Russian market in 2007, initially bringing out a line of five serums. We now have more than 30 SKUs in this line, sold worldwide (China, Vietnam, South Africa, Latvia, Kazakhstan; Amazon, Taobao)</a:t>
            </a:r>
            <a:endParaRPr lang="ru-RU" sz="1500" dirty="0"/>
          </a:p>
          <a:p>
            <a:endParaRPr lang="ru-RU" sz="15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A17D7E-7056-4F22-B5AB-197315830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548" y="1295400"/>
            <a:ext cx="3288716" cy="43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8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53995"/>
            <a:ext cx="8229600" cy="249001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Teana-team.ru</a:t>
            </a:r>
          </a:p>
          <a:p>
            <a:pPr marL="0" indent="0" algn="ctr">
              <a:buNone/>
            </a:pPr>
            <a:r>
              <a:rPr lang="en-US" dirty="0"/>
              <a:t>Teana-labs.ru</a:t>
            </a:r>
            <a:endParaRPr lang="ru-RU" dirty="0"/>
          </a:p>
        </p:txBody>
      </p:sp>
      <p:pic>
        <p:nvPicPr>
          <p:cNvPr id="4" name="Изображение 3" descr="Teana_Logo_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69" y="1216084"/>
            <a:ext cx="1466378" cy="668834"/>
          </a:xfrm>
          <a:prstGeom prst="rect">
            <a:avLst/>
          </a:prstGeom>
        </p:spPr>
      </p:pic>
      <p:pic>
        <p:nvPicPr>
          <p:cNvPr id="6" name="Изображение 5" descr="Безымянный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57" y="4958795"/>
            <a:ext cx="918129" cy="6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4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Advantages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6362"/>
            <a:ext cx="4421734" cy="4241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500" b="1" dirty="0"/>
              <a:t>4. Focused care</a:t>
            </a:r>
            <a:endParaRPr lang="ru-RU" sz="1500" b="1" dirty="0"/>
          </a:p>
          <a:p>
            <a:pPr marL="0" indent="0">
              <a:buNone/>
            </a:pPr>
            <a:r>
              <a:rPr lang="en-US" sz="1500" dirty="0"/>
              <a:t>Each serum is intended to address a well-defined objective: </a:t>
            </a:r>
            <a:endParaRPr lang="ru-RU" sz="1500" dirty="0"/>
          </a:p>
          <a:p>
            <a:pPr marL="400050" lvl="1" indent="0">
              <a:buNone/>
            </a:pPr>
            <a:r>
              <a:rPr lang="en-US" sz="1500" dirty="0"/>
              <a:t>• Intensify skin hydration </a:t>
            </a:r>
            <a:endParaRPr lang="ru-RU" sz="1500" dirty="0"/>
          </a:p>
          <a:p>
            <a:pPr marL="400050" lvl="1" indent="0">
              <a:buNone/>
            </a:pPr>
            <a:r>
              <a:rPr lang="en-US" sz="1500" dirty="0"/>
              <a:t>• Restore the dermis </a:t>
            </a:r>
            <a:endParaRPr lang="ru-RU" sz="1500" dirty="0"/>
          </a:p>
          <a:p>
            <a:pPr marL="400050" lvl="1" indent="0">
              <a:buNone/>
            </a:pPr>
            <a:r>
              <a:rPr lang="en-US" sz="1500" dirty="0"/>
              <a:t>• Lighten age spots </a:t>
            </a:r>
            <a:endParaRPr lang="ru-RU" sz="1500" dirty="0"/>
          </a:p>
          <a:p>
            <a:pPr marL="400050" lvl="1" indent="0">
              <a:buNone/>
            </a:pPr>
            <a:r>
              <a:rPr lang="en-US" sz="1500" dirty="0"/>
              <a:t>• Reduce the appearance of </a:t>
            </a:r>
            <a:r>
              <a:rPr lang="en-US" sz="1500" dirty="0" err="1"/>
              <a:t>couperosis</a:t>
            </a:r>
            <a:endParaRPr lang="ru-RU" sz="1500" dirty="0"/>
          </a:p>
          <a:p>
            <a:pPr marL="400050" lvl="1" indent="0">
              <a:buNone/>
            </a:pPr>
            <a:r>
              <a:rPr lang="en-US" sz="1500" dirty="0"/>
              <a:t>• Improve facial contours </a:t>
            </a:r>
            <a:endParaRPr lang="ru-RU" sz="1500" dirty="0"/>
          </a:p>
          <a:p>
            <a:pPr marL="400050" lvl="1" indent="0">
              <a:buNone/>
            </a:pPr>
            <a:r>
              <a:rPr lang="en-US" sz="1500" dirty="0"/>
              <a:t>• Reduce wrinkles</a:t>
            </a:r>
            <a:endParaRPr lang="ru-RU" sz="1500" dirty="0"/>
          </a:p>
          <a:p>
            <a:pPr marL="400050" lvl="1" indent="0">
              <a:buNone/>
            </a:pPr>
            <a:r>
              <a:rPr lang="en-US" sz="1500" dirty="0"/>
              <a:t>• Revive and restore problem skin</a:t>
            </a:r>
            <a:endParaRPr lang="ru-RU" sz="1500" dirty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en-US" sz="1500" b="1" dirty="0"/>
              <a:t>5. 3D hyaluronic acid gel</a:t>
            </a:r>
          </a:p>
          <a:p>
            <a:pPr marL="0" indent="0">
              <a:buNone/>
            </a:pPr>
            <a:r>
              <a:rPr lang="en-US" sz="1600" dirty="0" err="1"/>
              <a:t>Teana</a:t>
            </a:r>
            <a:r>
              <a:rPr lang="en-US" sz="1600" dirty="0"/>
              <a:t> 3D-hyaluronic acid combines three different sized molecules, thereby rapidly penetrating all layers of the skin, providing maximum moisturizing and helping targeted delivery of other active components.</a:t>
            </a:r>
            <a:endParaRPr lang="ru-RU" sz="1600" dirty="0"/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8441D5-50EF-4158-8159-2CFBF86B5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35" y="1374268"/>
            <a:ext cx="3807866" cy="40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3B689C-9017-488D-BC0C-BF27272BF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488" y="3218341"/>
            <a:ext cx="3639659" cy="36396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FDC530-2FDA-44EF-8DE3-354011C7B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75" y="3086711"/>
            <a:ext cx="3738637" cy="373863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A – Gentle Care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02" y="1610751"/>
            <a:ext cx="3917852" cy="20433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A1. Anti-</a:t>
            </a:r>
            <a:r>
              <a:rPr lang="en-US" sz="1400" b="1" u="sng" dirty="0" err="1"/>
              <a:t>Couperosis</a:t>
            </a:r>
            <a:r>
              <a:rPr lang="en-US" sz="1400" b="1" u="sng" dirty="0"/>
              <a:t> </a:t>
            </a:r>
            <a:endParaRPr lang="ru-RU" sz="1400" b="1" u="sng" dirty="0"/>
          </a:p>
          <a:p>
            <a:pPr marL="0" indent="0" algn="just">
              <a:buNone/>
            </a:pPr>
            <a:r>
              <a:rPr lang="en-US" sz="1400" i="1" dirty="0"/>
              <a:t>Skin condition: </a:t>
            </a:r>
            <a:r>
              <a:rPr lang="en-US" sz="1400" dirty="0"/>
              <a:t>any skin type with </a:t>
            </a:r>
            <a:r>
              <a:rPr lang="en-US" sz="1400" dirty="0" err="1"/>
              <a:t>couperosis</a:t>
            </a:r>
            <a:r>
              <a:rPr lang="en-US" sz="1400" dirty="0"/>
              <a:t>, 18+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Effect: </a:t>
            </a:r>
            <a:r>
              <a:rPr lang="en-US" sz="1400" dirty="0"/>
              <a:t>helps remove vascular patterning on the skin, reduces irritation and evens complexion.</a:t>
            </a:r>
          </a:p>
          <a:p>
            <a:pPr marL="0" indent="0" algn="just">
              <a:buNone/>
            </a:pPr>
            <a:r>
              <a:rPr lang="en-US" sz="1200" i="1" dirty="0"/>
              <a:t>Ingredients: </a:t>
            </a:r>
            <a:r>
              <a:rPr lang="en-US" sz="1200" dirty="0"/>
              <a:t>hyaluronic acid gel (aqua, sodium hyaluronate), hop extract (</a:t>
            </a:r>
            <a:r>
              <a:rPr lang="en-US" sz="1200" dirty="0" err="1"/>
              <a:t>Humulus</a:t>
            </a:r>
            <a:r>
              <a:rPr lang="en-US" sz="1200" dirty="0"/>
              <a:t> lupulus), </a:t>
            </a:r>
            <a:r>
              <a:rPr lang="en-US" sz="1200" dirty="0" err="1"/>
              <a:t>camomile</a:t>
            </a:r>
            <a:r>
              <a:rPr lang="en-US" sz="1200" dirty="0"/>
              <a:t> extract (Chamomilla </a:t>
            </a:r>
            <a:r>
              <a:rPr lang="en-US" sz="1200" dirty="0" err="1"/>
              <a:t>recutita</a:t>
            </a:r>
            <a:r>
              <a:rPr lang="en-US" sz="1200" dirty="0"/>
              <a:t>), horse chestnut extract (</a:t>
            </a:r>
            <a:r>
              <a:rPr lang="en-US" sz="1200" dirty="0" err="1"/>
              <a:t>Aesculus</a:t>
            </a:r>
            <a:r>
              <a:rPr lang="en-US" sz="1200" dirty="0"/>
              <a:t> </a:t>
            </a:r>
            <a:r>
              <a:rPr lang="en-US" sz="1200" dirty="0" err="1"/>
              <a:t>hippocastanum</a:t>
            </a:r>
            <a:r>
              <a:rPr lang="en-US" sz="1200" dirty="0"/>
              <a:t>), witch hazel extract (</a:t>
            </a:r>
            <a:r>
              <a:rPr lang="en-US" sz="1200" dirty="0" err="1"/>
              <a:t>Hamamelis</a:t>
            </a:r>
            <a:r>
              <a:rPr lang="en-US" sz="1200" dirty="0"/>
              <a:t> </a:t>
            </a:r>
            <a:r>
              <a:rPr lang="en-US" sz="1200" dirty="0" err="1"/>
              <a:t>virginiana</a:t>
            </a:r>
            <a:r>
              <a:rPr lang="en-US" sz="1200" dirty="0"/>
              <a:t>), thyme extract (Thymus vulgaris), rosemary extract (Rosmarinus officinalis)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56494-D8B8-4C1A-BE87-B51324E7E8C3}"/>
              </a:ext>
            </a:extLst>
          </p:cNvPr>
          <p:cNvSpPr txBox="1"/>
          <p:nvPr/>
        </p:nvSpPr>
        <p:spPr>
          <a:xfrm>
            <a:off x="4728410" y="1610825"/>
            <a:ext cx="4243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u="sng" dirty="0"/>
              <a:t>A2. Natural Moisturizing Factor</a:t>
            </a:r>
            <a:r>
              <a:rPr lang="en-US" sz="1400" b="1" dirty="0"/>
              <a:t>                         *</a:t>
            </a:r>
            <a:endParaRPr lang="ru-RU" sz="1400" b="1" dirty="0"/>
          </a:p>
          <a:p>
            <a:pPr algn="just"/>
            <a:r>
              <a:rPr lang="en-US" sz="1400" i="1" dirty="0"/>
              <a:t>Skin condition: </a:t>
            </a:r>
            <a:r>
              <a:rPr lang="en-US" sz="1400" dirty="0"/>
              <a:t>all skin types, including sensitive, 18+</a:t>
            </a:r>
            <a:endParaRPr lang="ru-RU" sz="1400" dirty="0"/>
          </a:p>
          <a:p>
            <a:pPr algn="just"/>
            <a:r>
              <a:rPr lang="en-US" sz="1400" i="1" dirty="0"/>
              <a:t>Effect: </a:t>
            </a:r>
            <a:r>
              <a:rPr lang="en-US" sz="1400" dirty="0"/>
              <a:t>reduces small wrinkles, evens skin texture, helps alleviate flaking and redness. </a:t>
            </a:r>
            <a:r>
              <a:rPr lang="en-US" sz="1400" i="1" dirty="0"/>
              <a:t>      </a:t>
            </a:r>
            <a:endParaRPr lang="ru-RU" sz="1400" i="1" dirty="0"/>
          </a:p>
          <a:p>
            <a:pPr algn="just"/>
            <a:r>
              <a:rPr lang="en-US" sz="1200" i="1" dirty="0"/>
              <a:t>Ingredients: </a:t>
            </a:r>
            <a:r>
              <a:rPr lang="en-US" sz="1200" dirty="0"/>
              <a:t>hyaluronic acid gel (aqua, sodium hyaluronate), Japanese pagoda tree extract (</a:t>
            </a:r>
            <a:r>
              <a:rPr lang="en-US" sz="1200" dirty="0" err="1"/>
              <a:t>Sophora</a:t>
            </a:r>
            <a:r>
              <a:rPr lang="en-US" sz="1200" dirty="0"/>
              <a:t> japonica), Japanese seaweed extract (</a:t>
            </a:r>
            <a:r>
              <a:rPr lang="en-US" sz="1200" dirty="0" err="1"/>
              <a:t>Laminaria</a:t>
            </a:r>
            <a:r>
              <a:rPr lang="en-US" sz="1200" dirty="0"/>
              <a:t> japonica), Japanese honeysuckle extract (Lonicera japonica), Japanese apricot extract (Prunus </a:t>
            </a:r>
            <a:r>
              <a:rPr lang="en-US" sz="1200" dirty="0" err="1"/>
              <a:t>mume</a:t>
            </a:r>
            <a:r>
              <a:rPr lang="en-US" sz="1200" dirty="0"/>
              <a:t>), Japanese rose extract (Rosa rugosa), </a:t>
            </a:r>
            <a:r>
              <a:rPr lang="en-US" sz="1200" dirty="0" err="1"/>
              <a:t>mondograss</a:t>
            </a:r>
            <a:r>
              <a:rPr lang="en-US" sz="1200" dirty="0"/>
              <a:t> extract (</a:t>
            </a:r>
            <a:r>
              <a:rPr lang="en-US" sz="1200" dirty="0" err="1"/>
              <a:t>Ophiopogon</a:t>
            </a:r>
            <a:r>
              <a:rPr lang="en-US" sz="1200" dirty="0"/>
              <a:t> japonicus), rice oil (</a:t>
            </a:r>
            <a:r>
              <a:rPr lang="en-US" sz="1200" dirty="0" err="1"/>
              <a:t>Oryza</a:t>
            </a:r>
            <a:r>
              <a:rPr lang="en-US" sz="1200" dirty="0"/>
              <a:t> sativa).</a:t>
            </a:r>
          </a:p>
          <a:p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3AE94-F9B6-479C-9668-04306BCBBBF7}"/>
              </a:ext>
            </a:extLst>
          </p:cNvPr>
          <p:cNvSpPr txBox="1"/>
          <p:nvPr/>
        </p:nvSpPr>
        <p:spPr>
          <a:xfrm>
            <a:off x="274802" y="6454020"/>
            <a:ext cx="7225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*the symbol means the serum is suitable for eye contour application</a:t>
            </a:r>
            <a:endParaRPr lang="ru-RU" sz="12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6D8E61-A101-42BD-B6A3-9FF05C680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8671" y="1610825"/>
            <a:ext cx="284583" cy="2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CE920B-B710-45D1-8011-8CABB8273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25" y="3166822"/>
            <a:ext cx="3592094" cy="3592094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A – Gentle Care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02" y="1443798"/>
            <a:ext cx="3917852" cy="17950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A3. Sea Cocktail</a:t>
            </a:r>
          </a:p>
          <a:p>
            <a:pPr marL="0" indent="0" algn="just">
              <a:buNone/>
            </a:pPr>
            <a:r>
              <a:rPr lang="en-US" sz="1400" i="1" dirty="0"/>
              <a:t>Skin condition: </a:t>
            </a:r>
            <a:r>
              <a:rPr lang="en-US" sz="1400" dirty="0"/>
              <a:t>all skin types with reduced turgor, 18+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Effect: </a:t>
            </a:r>
            <a:r>
              <a:rPr lang="en-US" sz="1400" dirty="0"/>
              <a:t>provides intensive hydration, fills the skin with minerals.</a:t>
            </a:r>
          </a:p>
          <a:p>
            <a:pPr marL="0" indent="0" algn="just">
              <a:buNone/>
            </a:pPr>
            <a:r>
              <a:rPr lang="en-US" sz="1200" i="1" dirty="0"/>
              <a:t>Ingredients: hyaluronic acid gel (aqua, sodium hyaluronate), Japanese seaweed extract (</a:t>
            </a:r>
            <a:r>
              <a:rPr lang="en-US" sz="1200" i="1" dirty="0" err="1"/>
              <a:t>Laminaria</a:t>
            </a:r>
            <a:r>
              <a:rPr lang="en-US" sz="1200" i="1" dirty="0"/>
              <a:t> japonica).</a:t>
            </a: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56494-D8B8-4C1A-BE87-B51324E7E8C3}"/>
              </a:ext>
            </a:extLst>
          </p:cNvPr>
          <p:cNvSpPr txBox="1"/>
          <p:nvPr/>
        </p:nvSpPr>
        <p:spPr>
          <a:xfrm>
            <a:off x="4375052" y="1443798"/>
            <a:ext cx="42435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u="sng" dirty="0"/>
              <a:t>A4. Hyaluronic Acid Gel</a:t>
            </a:r>
            <a:endParaRPr lang="ru-RU" sz="1400" b="1" u="sng" dirty="0"/>
          </a:p>
          <a:p>
            <a:pPr algn="just"/>
            <a:r>
              <a:rPr lang="en-US" sz="1400" i="1" dirty="0"/>
              <a:t>Skin type</a:t>
            </a:r>
            <a:r>
              <a:rPr lang="en-US" sz="1400" dirty="0"/>
              <a:t>: all types of skin, 18+</a:t>
            </a:r>
            <a:endParaRPr lang="ru-RU" sz="1400" dirty="0"/>
          </a:p>
          <a:p>
            <a:pPr algn="just"/>
            <a:r>
              <a:rPr lang="en-US" sz="1400" i="1" dirty="0"/>
              <a:t>Effect: </a:t>
            </a:r>
            <a:r>
              <a:rPr lang="en-US" sz="1400" dirty="0"/>
              <a:t>provides moisture, softens fine lines and wrinkles, narrows enlarged pores.</a:t>
            </a:r>
            <a:endParaRPr lang="ru-RU" sz="1400" dirty="0"/>
          </a:p>
          <a:p>
            <a:pPr algn="just"/>
            <a:r>
              <a:rPr lang="en-US" sz="1400" dirty="0"/>
              <a:t> </a:t>
            </a:r>
            <a:endParaRPr lang="ru-RU" sz="1400" dirty="0"/>
          </a:p>
          <a:p>
            <a:pPr algn="just"/>
            <a:r>
              <a:rPr lang="en-US" sz="1400" dirty="0"/>
              <a:t>!Works especially well in combination with a facial massage and noninvasive cosmetic appliances.</a:t>
            </a:r>
            <a:endParaRPr lang="ru-RU" sz="1400" dirty="0"/>
          </a:p>
          <a:p>
            <a:pPr algn="just"/>
            <a:r>
              <a:rPr lang="en-US" sz="1200" i="1" dirty="0"/>
              <a:t>Ingredients: hyaluronic acid gel (aqua, sodium hyaluronate), </a:t>
            </a:r>
            <a:r>
              <a:rPr lang="en-US" sz="1200" i="1" dirty="0" err="1"/>
              <a:t>Optiphen</a:t>
            </a:r>
            <a:r>
              <a:rPr lang="en-US" sz="1200" i="1" dirty="0"/>
              <a:t> BD (Benzyl alcohol, Benzoic acid, </a:t>
            </a:r>
            <a:r>
              <a:rPr lang="en-US" sz="1200" i="1" dirty="0" err="1"/>
              <a:t>Dehydroacetic</a:t>
            </a:r>
            <a:r>
              <a:rPr lang="en-US" sz="1200" i="1" dirty="0"/>
              <a:t> acid).</a:t>
            </a:r>
            <a:endParaRPr lang="ru-RU" sz="1200" dirty="0"/>
          </a:p>
          <a:p>
            <a:pPr algn="just"/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5D5BD1-FBFE-42C1-914A-84E7A7351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3238856"/>
            <a:ext cx="3520059" cy="35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7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BC7958-E7A9-4F17-8C0B-A56E025DB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02" y="3380621"/>
            <a:ext cx="3446392" cy="34463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16DAA2-777C-458E-88B8-91CF20D5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985" y="3386327"/>
            <a:ext cx="3440686" cy="3440686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A – Gentle Care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02" y="1443872"/>
            <a:ext cx="3917852" cy="2113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u="sng" dirty="0"/>
              <a:t>A5. Sea Minerals </a:t>
            </a:r>
            <a:endParaRPr lang="ru-RU" sz="1400" b="1" u="sng" dirty="0"/>
          </a:p>
          <a:p>
            <a:pPr marL="0" indent="0" algn="just">
              <a:buNone/>
            </a:pPr>
            <a:r>
              <a:rPr lang="en-US" sz="1400" i="1" dirty="0"/>
              <a:t>Skin condition: </a:t>
            </a:r>
            <a:r>
              <a:rPr lang="en-US" sz="1400" dirty="0"/>
              <a:t>skin prone to dryness and allergy, 18+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Effect: </a:t>
            </a:r>
            <a:r>
              <a:rPr lang="en-US" sz="1400" dirty="0"/>
              <a:t>has a revitalizing effect on the skin, deeply moisturizes, removing redness and peeling, narrows enlarged pores, helps improve skin metabolism.</a:t>
            </a:r>
          </a:p>
          <a:p>
            <a:pPr marL="0" indent="0" algn="just">
              <a:buNone/>
            </a:pPr>
            <a:r>
              <a:rPr lang="en-US" sz="1200" i="1" dirty="0"/>
              <a:t>Ingredients: hyaluronic acid gel (aqua, sodium hyaluronate), Dead sea salt (Maris </a:t>
            </a:r>
            <a:r>
              <a:rPr lang="en-US" sz="1200" i="1" dirty="0" err="1"/>
              <a:t>sal</a:t>
            </a:r>
            <a:r>
              <a:rPr lang="en-US" sz="1200" i="1" dirty="0"/>
              <a:t>).</a:t>
            </a:r>
            <a:endParaRPr lang="ru-RU" sz="12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56494-D8B8-4C1A-BE87-B51324E7E8C3}"/>
              </a:ext>
            </a:extLst>
          </p:cNvPr>
          <p:cNvSpPr txBox="1"/>
          <p:nvPr/>
        </p:nvSpPr>
        <p:spPr>
          <a:xfrm>
            <a:off x="4375052" y="1443798"/>
            <a:ext cx="42435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A6. </a:t>
            </a:r>
            <a:r>
              <a:rPr lang="en-US" sz="1400" b="1" u="sng" dirty="0" err="1"/>
              <a:t>Supermoisturizing</a:t>
            </a:r>
            <a:r>
              <a:rPr lang="en-US" sz="1400" b="1" u="sng" dirty="0"/>
              <a:t> </a:t>
            </a:r>
            <a:endParaRPr lang="ru-RU" sz="1400" b="1" u="sng" dirty="0"/>
          </a:p>
          <a:p>
            <a:pPr algn="just"/>
            <a:r>
              <a:rPr lang="en-US" sz="1400" i="1" dirty="0"/>
              <a:t>Skin condition: </a:t>
            </a:r>
            <a:r>
              <a:rPr lang="en-US" sz="1400" dirty="0"/>
              <a:t>extremely dehydrated, 18+</a:t>
            </a:r>
            <a:endParaRPr lang="ru-RU" sz="1400" dirty="0"/>
          </a:p>
          <a:p>
            <a:pPr algn="just"/>
            <a:r>
              <a:rPr lang="en-US" sz="1400" i="1" dirty="0"/>
              <a:t>Effect: </a:t>
            </a:r>
            <a:r>
              <a:rPr lang="en-US" sz="1400" dirty="0"/>
              <a:t>increases the protective properties of the skin, normalizes the moisture level in the deepest layers, soothes.</a:t>
            </a:r>
            <a:endParaRPr lang="ru-RU" sz="1400" dirty="0"/>
          </a:p>
          <a:p>
            <a:pPr algn="just"/>
            <a:endParaRPr lang="ru-RU" sz="1400" dirty="0"/>
          </a:p>
          <a:p>
            <a:pPr algn="just"/>
            <a:r>
              <a:rPr lang="en-US" sz="1400" dirty="0"/>
              <a:t>!Recommended in courses as an emergency response to dehydration and frequent exposure to the sun, as well as consequences of diets, stress and antibiotics.</a:t>
            </a:r>
            <a:endParaRPr lang="ru-RU" sz="1400" dirty="0"/>
          </a:p>
          <a:p>
            <a:pPr algn="just"/>
            <a:r>
              <a:rPr lang="en-US" sz="1200" i="1" dirty="0"/>
              <a:t>Ingredients: hyaluronic acid gel (aqua, sodium hyaluronate), peach extract (Prunus </a:t>
            </a:r>
            <a:r>
              <a:rPr lang="en-US" sz="1200" i="1" dirty="0" err="1"/>
              <a:t>persica</a:t>
            </a:r>
            <a:r>
              <a:rPr lang="en-US" sz="1200" i="1" dirty="0"/>
              <a:t>), dog-rose extract (Rosa </a:t>
            </a:r>
            <a:r>
              <a:rPr lang="en-US" sz="1200" i="1" dirty="0" err="1"/>
              <a:t>canina</a:t>
            </a:r>
            <a:r>
              <a:rPr lang="en-US" sz="1200" i="1" dirty="0"/>
              <a:t>), cucumber extract (</a:t>
            </a:r>
            <a:r>
              <a:rPr lang="en-US" sz="1200" i="1" dirty="0" err="1"/>
              <a:t>Cucumis</a:t>
            </a:r>
            <a:r>
              <a:rPr lang="en-US" sz="1200" i="1" dirty="0"/>
              <a:t> </a:t>
            </a:r>
            <a:r>
              <a:rPr lang="en-US" sz="1200" i="1" dirty="0" err="1"/>
              <a:t>sativus</a:t>
            </a:r>
            <a:r>
              <a:rPr lang="en-US" sz="1200" i="1" dirty="0"/>
              <a:t>), barley extract (</a:t>
            </a:r>
            <a:r>
              <a:rPr lang="en-US" sz="1200" i="1" dirty="0" err="1"/>
              <a:t>Hordeum</a:t>
            </a:r>
            <a:r>
              <a:rPr lang="en-US" sz="1200" i="1" dirty="0"/>
              <a:t> vulgare), wild pansy extract (Viola tricolor).</a:t>
            </a:r>
            <a:endParaRPr lang="ru-RU" sz="1200" dirty="0"/>
          </a:p>
          <a:p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B00AC9-C4E7-4C34-B7BB-AC11E4B3B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740" y="1443872"/>
            <a:ext cx="284583" cy="2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7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A – Gentle Care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02" y="1686428"/>
            <a:ext cx="3917852" cy="3909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A. MOISTURIZING SET</a:t>
            </a:r>
            <a:endParaRPr lang="ru-RU" sz="1400" b="1" u="sng" dirty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en-US" sz="1400" dirty="0"/>
              <a:t>An ideal opportunity to try all of the variety of </a:t>
            </a:r>
            <a:r>
              <a:rPr lang="en-US" sz="1400" dirty="0" err="1"/>
              <a:t>Teana</a:t>
            </a:r>
            <a:r>
              <a:rPr lang="en-US" sz="1400" dirty="0"/>
              <a:t> intensive moisturizing serums and choose the best for the specific individual needs. 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dirty="0"/>
              <a:t>contains:</a:t>
            </a:r>
            <a:endParaRPr lang="ru-RU" sz="1400" dirty="0"/>
          </a:p>
          <a:p>
            <a:pPr algn="just"/>
            <a:r>
              <a:rPr lang="en-US" sz="1400" dirty="0"/>
              <a:t>A2. Natural Moisturizing Factor – 2 ampoules</a:t>
            </a:r>
            <a:endParaRPr lang="ru-RU" sz="1400" dirty="0"/>
          </a:p>
          <a:p>
            <a:pPr algn="just"/>
            <a:r>
              <a:rPr lang="en-US" sz="1400" dirty="0"/>
              <a:t>A3. Sea Cocktail – 2 ampoules</a:t>
            </a:r>
            <a:endParaRPr lang="ru-RU" sz="1400" dirty="0"/>
          </a:p>
          <a:p>
            <a:pPr algn="just"/>
            <a:r>
              <a:rPr lang="en-US" sz="1400" dirty="0"/>
              <a:t>A4. Hyaluronic Acid Gel – 2 ampoules</a:t>
            </a:r>
            <a:endParaRPr lang="ru-RU" sz="1400" dirty="0"/>
          </a:p>
          <a:p>
            <a:pPr algn="just"/>
            <a:r>
              <a:rPr lang="en-US" sz="1400" dirty="0"/>
              <a:t>A5. Sea Minerals – 2 ampoules</a:t>
            </a:r>
            <a:endParaRPr lang="ru-RU" sz="1400" dirty="0"/>
          </a:p>
          <a:p>
            <a:pPr algn="just"/>
            <a:r>
              <a:rPr lang="en-US" sz="1400" dirty="0"/>
              <a:t>A6. </a:t>
            </a:r>
            <a:r>
              <a:rPr lang="en-US" sz="1400" dirty="0" err="1"/>
              <a:t>Supermoisturizing</a:t>
            </a:r>
            <a:r>
              <a:rPr lang="en-US" sz="1400" dirty="0"/>
              <a:t> – 2 ampoules</a:t>
            </a:r>
            <a:endParaRPr lang="ru-RU" sz="14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986452-3C0E-431A-A3DF-E8C1A9A10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226" y="1266504"/>
            <a:ext cx="4329318" cy="43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1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70D108-838F-45B6-A84C-0694D95C1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707" y="3378890"/>
            <a:ext cx="3479110" cy="3479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95A2D8-3E7E-4E78-805D-AE0C9F8A3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02" y="3432313"/>
            <a:ext cx="3425687" cy="342568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B – Secret of Matte Skin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02" y="1610751"/>
            <a:ext cx="3917852" cy="2603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B2. Normalizing</a:t>
            </a:r>
            <a:endParaRPr lang="ru-RU" sz="1400" b="1" u="sng" dirty="0"/>
          </a:p>
          <a:p>
            <a:pPr marL="0" indent="0" algn="just">
              <a:buNone/>
            </a:pPr>
            <a:r>
              <a:rPr lang="en-US" sz="1400" i="1" dirty="0"/>
              <a:t>Skin type: </a:t>
            </a:r>
            <a:r>
              <a:rPr lang="en-US" sz="1400" dirty="0"/>
              <a:t>oily and problem skin, 16+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Effect: </a:t>
            </a:r>
            <a:r>
              <a:rPr lang="en-US" sz="1400" dirty="0"/>
              <a:t>regulates hyperactive sebaceous glands, removing oily luster, provides a durable anti-inflammatory and soothing effect. </a:t>
            </a:r>
          </a:p>
          <a:p>
            <a:pPr marL="0" indent="0" algn="just">
              <a:buNone/>
            </a:pPr>
            <a:r>
              <a:rPr lang="en-US" sz="1200" i="1" dirty="0"/>
              <a:t>Ingredients: hyaluronic acid gel (aqua, sodium hyaluronate), Tasmanian blue gum extract (Eucalyptus globulus), horse chestnut extract (</a:t>
            </a:r>
            <a:r>
              <a:rPr lang="en-US" sz="1200" i="1" dirty="0" err="1"/>
              <a:t>Aesculus</a:t>
            </a:r>
            <a:r>
              <a:rPr lang="en-US" sz="1200" i="1" dirty="0"/>
              <a:t> </a:t>
            </a:r>
            <a:r>
              <a:rPr lang="en-US" sz="1200" i="1" dirty="0" err="1"/>
              <a:t>hippocastanum</a:t>
            </a:r>
            <a:r>
              <a:rPr lang="en-US" sz="1200" i="1" dirty="0"/>
              <a:t>), stinging nettle extract (</a:t>
            </a:r>
            <a:r>
              <a:rPr lang="en-US" sz="1200" i="1" dirty="0" err="1"/>
              <a:t>Urtica</a:t>
            </a:r>
            <a:r>
              <a:rPr lang="en-US" sz="1200" i="1" dirty="0"/>
              <a:t> </a:t>
            </a:r>
            <a:r>
              <a:rPr lang="en-US" sz="1200" i="1" dirty="0" err="1"/>
              <a:t>dioica</a:t>
            </a:r>
            <a:r>
              <a:rPr lang="en-US" sz="1200" i="1" dirty="0"/>
              <a:t>).</a:t>
            </a:r>
            <a:endParaRPr lang="en-US" sz="12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56494-D8B8-4C1A-BE87-B51324E7E8C3}"/>
              </a:ext>
            </a:extLst>
          </p:cNvPr>
          <p:cNvSpPr txBox="1"/>
          <p:nvPr/>
        </p:nvSpPr>
        <p:spPr>
          <a:xfrm>
            <a:off x="4443299" y="1610751"/>
            <a:ext cx="4243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u="sng" dirty="0"/>
              <a:t>B3. Soothing</a:t>
            </a:r>
            <a:endParaRPr lang="ru-RU" sz="1400" dirty="0"/>
          </a:p>
          <a:p>
            <a:pPr algn="just"/>
            <a:r>
              <a:rPr lang="en-US" sz="1400" i="1" dirty="0"/>
              <a:t>Skin condition: </a:t>
            </a:r>
            <a:r>
              <a:rPr lang="en-US" sz="1400" dirty="0"/>
              <a:t>prone to acne, 16+</a:t>
            </a:r>
            <a:endParaRPr lang="ru-RU" sz="1400" dirty="0"/>
          </a:p>
          <a:p>
            <a:pPr algn="just"/>
            <a:r>
              <a:rPr lang="en-US" sz="1400" i="1" dirty="0"/>
              <a:t>Effect: </a:t>
            </a:r>
            <a:r>
              <a:rPr lang="en-US" sz="1400" dirty="0"/>
              <a:t>promotes strengthening of capillary walls, prevents inflammation, helps fast healing and prevents post-acne marks. </a:t>
            </a:r>
          </a:p>
          <a:p>
            <a:pPr algn="just"/>
            <a:r>
              <a:rPr lang="en-US" sz="1200" i="1" dirty="0"/>
              <a:t>Ingredients: hyaluronic acid gel (aqua, sodium hyaluronate), elderberry extract (</a:t>
            </a:r>
            <a:r>
              <a:rPr lang="en-US" sz="1200" i="1" dirty="0" err="1"/>
              <a:t>Sambucus</a:t>
            </a:r>
            <a:r>
              <a:rPr lang="en-US" sz="1200" i="1" dirty="0"/>
              <a:t> </a:t>
            </a:r>
            <a:r>
              <a:rPr lang="en-US" sz="1200" i="1" dirty="0" err="1"/>
              <a:t>nigra</a:t>
            </a:r>
            <a:r>
              <a:rPr lang="en-US" sz="1200" i="1" dirty="0"/>
              <a:t>), ginkgo extract (Ginkgo biloba), heather extract (</a:t>
            </a:r>
            <a:r>
              <a:rPr lang="en-US" sz="1200" i="1" dirty="0" err="1"/>
              <a:t>Calluna</a:t>
            </a:r>
            <a:r>
              <a:rPr lang="en-US" sz="1200" i="1" dirty="0"/>
              <a:t> vulgaris), rosemary extract (Rosmarinus officinalis), sage extract (Salvia officinalis), witch hazel extract (</a:t>
            </a:r>
            <a:r>
              <a:rPr lang="en-US" sz="1200" i="1" dirty="0" err="1"/>
              <a:t>Hamamelis</a:t>
            </a:r>
            <a:r>
              <a:rPr lang="en-US" sz="1200" i="1" dirty="0"/>
              <a:t> </a:t>
            </a:r>
            <a:r>
              <a:rPr lang="en-US" sz="1200" i="1" dirty="0" err="1"/>
              <a:t>virginiana</a:t>
            </a:r>
            <a:r>
              <a:rPr lang="en-US" sz="1200" i="1" dirty="0"/>
              <a:t>).</a:t>
            </a:r>
            <a:endParaRPr lang="ru-RU" sz="12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288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2654" y="274638"/>
            <a:ext cx="4494146" cy="1143000"/>
          </a:xfrm>
        </p:spPr>
        <p:txBody>
          <a:bodyPr>
            <a:noAutofit/>
          </a:bodyPr>
          <a:lstStyle/>
          <a:p>
            <a:r>
              <a:rPr lang="en-US" sz="3200" dirty="0"/>
              <a:t>B – Secret of Matte Skin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02" y="1610751"/>
            <a:ext cx="3917852" cy="2603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u="sng" dirty="0"/>
              <a:t>B4. Express Soothing </a:t>
            </a:r>
            <a:endParaRPr lang="ru-RU" sz="1400" b="1" u="sng" dirty="0"/>
          </a:p>
          <a:p>
            <a:pPr marL="0" indent="0" algn="just">
              <a:buNone/>
            </a:pPr>
            <a:r>
              <a:rPr lang="en-US" sz="1400" i="1" dirty="0"/>
              <a:t>Skin type: </a:t>
            </a:r>
            <a:r>
              <a:rPr lang="en-US" sz="1400" dirty="0"/>
              <a:t>any type of skin after facials, 16+</a:t>
            </a:r>
            <a:endParaRPr lang="ru-RU" sz="1400" dirty="0"/>
          </a:p>
          <a:p>
            <a:pPr marL="0" indent="0" algn="just">
              <a:buNone/>
            </a:pPr>
            <a:r>
              <a:rPr lang="en-US" sz="1400" i="1" dirty="0"/>
              <a:t>Effect: </a:t>
            </a:r>
            <a:r>
              <a:rPr lang="en-US" sz="1400" dirty="0"/>
              <a:t>normalizes the secretion of sebaceous glands, effectively treating inflammation and acne, helps restore the skin damaged after peeling and facials.</a:t>
            </a:r>
            <a:endParaRPr lang="ru-RU" sz="1400" dirty="0"/>
          </a:p>
          <a:p>
            <a:pPr marL="0" indent="0" algn="just">
              <a:buNone/>
            </a:pPr>
            <a:r>
              <a:rPr lang="en-US" sz="1200" i="1" dirty="0"/>
              <a:t>Ingredients: hyaluronic acid gel (aqua, sodium hyaluronate), sunflower extract (Helianthus </a:t>
            </a:r>
            <a:r>
              <a:rPr lang="en-US" sz="1200" i="1" dirty="0" err="1"/>
              <a:t>annuus</a:t>
            </a:r>
            <a:r>
              <a:rPr lang="en-US" sz="1200" i="1" dirty="0"/>
              <a:t>), jasmine extract (</a:t>
            </a:r>
            <a:r>
              <a:rPr lang="en-US" sz="1200" i="1" dirty="0" err="1"/>
              <a:t>Jasminum</a:t>
            </a:r>
            <a:r>
              <a:rPr lang="en-US" sz="1200" i="1" dirty="0"/>
              <a:t> </a:t>
            </a:r>
            <a:r>
              <a:rPr lang="en-US" sz="1200" i="1" dirty="0" err="1"/>
              <a:t>officinale</a:t>
            </a:r>
            <a:r>
              <a:rPr lang="en-US" sz="1200" i="1" dirty="0"/>
              <a:t>), red clover extract (</a:t>
            </a:r>
            <a:r>
              <a:rPr lang="en-US" sz="1200" i="1" dirty="0" err="1"/>
              <a:t>Trifolium</a:t>
            </a:r>
            <a:r>
              <a:rPr lang="en-US" sz="1200" i="1" dirty="0"/>
              <a:t> </a:t>
            </a:r>
            <a:r>
              <a:rPr lang="en-US" sz="1200" i="1" dirty="0" err="1"/>
              <a:t>pratense</a:t>
            </a:r>
            <a:r>
              <a:rPr lang="en-US" sz="1200" i="1" dirty="0"/>
              <a:t>), witch hazel extract (</a:t>
            </a:r>
            <a:r>
              <a:rPr lang="en-US" sz="1200" i="1" dirty="0" err="1"/>
              <a:t>Hamamelis</a:t>
            </a:r>
            <a:r>
              <a:rPr lang="en-US" sz="1200" i="1" dirty="0"/>
              <a:t> </a:t>
            </a:r>
            <a:r>
              <a:rPr lang="en-US" sz="1200" i="1" dirty="0" err="1"/>
              <a:t>virginiana</a:t>
            </a:r>
            <a:r>
              <a:rPr lang="en-US" sz="1200" i="1" dirty="0"/>
              <a:t>), almond extract (Prunus </a:t>
            </a:r>
            <a:r>
              <a:rPr lang="en-US" sz="1200" i="1" dirty="0" err="1"/>
              <a:t>amygdalus</a:t>
            </a:r>
            <a:r>
              <a:rPr lang="en-US" sz="1200" i="1" dirty="0"/>
              <a:t> </a:t>
            </a:r>
            <a:r>
              <a:rPr lang="en-US" sz="1200" i="1" dirty="0" err="1"/>
              <a:t>dulcis</a:t>
            </a:r>
            <a:r>
              <a:rPr lang="en-US" sz="1200" i="1" dirty="0"/>
              <a:t>), elderberry extract (</a:t>
            </a:r>
            <a:r>
              <a:rPr lang="en-US" sz="1200" i="1" dirty="0" err="1"/>
              <a:t>Sambucus</a:t>
            </a:r>
            <a:r>
              <a:rPr lang="en-US" sz="1200" i="1" dirty="0"/>
              <a:t> </a:t>
            </a:r>
            <a:r>
              <a:rPr lang="en-US" sz="1200" i="1" dirty="0" err="1"/>
              <a:t>nigra</a:t>
            </a:r>
            <a:r>
              <a:rPr lang="en-US" sz="1200" i="1" dirty="0"/>
              <a:t>).</a:t>
            </a:r>
            <a:endParaRPr lang="ru-RU" sz="1200" dirty="0"/>
          </a:p>
        </p:txBody>
      </p:sp>
      <p:pic>
        <p:nvPicPr>
          <p:cNvPr id="7" name="Изображение 6" descr="Teana_Logo_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00"/>
            <a:ext cx="1466378" cy="668834"/>
          </a:xfrm>
          <a:prstGeom prst="rect">
            <a:avLst/>
          </a:prstGeom>
        </p:spPr>
      </p:pic>
      <p:pic>
        <p:nvPicPr>
          <p:cNvPr id="4" name="Изображение 3" descr="Безымянный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1" y="5864612"/>
            <a:ext cx="918129" cy="657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E9AFCA-DDCE-43E5-ACF8-542FDDEFB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960" y="1417638"/>
            <a:ext cx="3808346" cy="3808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EDABB-205D-40F9-9AD3-CAD5DE7D6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728" y="1610751"/>
            <a:ext cx="284583" cy="2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91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1907</Words>
  <Application>Microsoft Office PowerPoint</Application>
  <PresentationFormat>Экран (4:3)</PresentationFormat>
  <Paragraphs>193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Bioactive Ampouled Cosmetics</vt:lpstr>
      <vt:lpstr>Advantages</vt:lpstr>
      <vt:lpstr>Advantages</vt:lpstr>
      <vt:lpstr>A – Gentle Care</vt:lpstr>
      <vt:lpstr>A – Gentle Care</vt:lpstr>
      <vt:lpstr>A – Gentle Care</vt:lpstr>
      <vt:lpstr>A – Gentle Care</vt:lpstr>
      <vt:lpstr>B – Secret of Matte Skin</vt:lpstr>
      <vt:lpstr>B – Secret of Matte Skin</vt:lpstr>
      <vt:lpstr>C – Perfect Complexion</vt:lpstr>
      <vt:lpstr>D – Vector of Youth</vt:lpstr>
      <vt:lpstr>D – Vector of Youth</vt:lpstr>
      <vt:lpstr>D – Vector of Youth</vt:lpstr>
      <vt:lpstr>D – Vector of Youth</vt:lpstr>
      <vt:lpstr>D – Vector of Youth</vt:lpstr>
      <vt:lpstr>E – Vital Energy</vt:lpstr>
      <vt:lpstr>E – Vital Energy</vt:lpstr>
      <vt:lpstr>E – Vital Energy</vt:lpstr>
      <vt:lpstr>FAQ</vt:lpstr>
      <vt:lpstr>Презентация PowerPoint</vt:lpstr>
    </vt:vector>
  </TitlesOfParts>
  <Company>Teana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Mullin</dc:creator>
  <cp:lastModifiedBy>aak</cp:lastModifiedBy>
  <cp:revision>34</cp:revision>
  <dcterms:created xsi:type="dcterms:W3CDTF">2017-06-08T06:01:42Z</dcterms:created>
  <dcterms:modified xsi:type="dcterms:W3CDTF">2017-08-28T08:49:24Z</dcterms:modified>
</cp:coreProperties>
</file>