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634" r:id="rId2"/>
    <p:sldId id="658" r:id="rId3"/>
    <p:sldId id="573" r:id="rId4"/>
    <p:sldId id="422" r:id="rId5"/>
    <p:sldId id="648" r:id="rId6"/>
    <p:sldId id="649" r:id="rId7"/>
    <p:sldId id="651" r:id="rId8"/>
    <p:sldId id="423" r:id="rId9"/>
    <p:sldId id="385" r:id="rId10"/>
    <p:sldId id="582" r:id="rId11"/>
    <p:sldId id="653" r:id="rId12"/>
    <p:sldId id="654" r:id="rId13"/>
    <p:sldId id="655" r:id="rId14"/>
    <p:sldId id="656" r:id="rId15"/>
    <p:sldId id="657" r:id="rId16"/>
    <p:sldId id="652" r:id="rId17"/>
    <p:sldId id="650" r:id="rId18"/>
  </p:sldIdLst>
  <p:sldSz cx="10691813" cy="7559675"/>
  <p:notesSz cx="6648450" cy="9774238"/>
  <p:defaultTextStyle>
    <a:defPPr>
      <a:defRPr lang="ru-RU"/>
    </a:defPPr>
    <a:lvl1pPr marL="0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0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A43F8F-06ED-4942-B4AA-5C2A687E8F2C}">
          <p14:sldIdLst>
            <p14:sldId id="634"/>
            <p14:sldId id="658"/>
            <p14:sldId id="573"/>
            <p14:sldId id="422"/>
            <p14:sldId id="648"/>
            <p14:sldId id="649"/>
            <p14:sldId id="651"/>
            <p14:sldId id="423"/>
            <p14:sldId id="385"/>
            <p14:sldId id="582"/>
            <p14:sldId id="653"/>
            <p14:sldId id="654"/>
            <p14:sldId id="655"/>
            <p14:sldId id="656"/>
            <p14:sldId id="657"/>
            <p14:sldId id="652"/>
            <p14:sldId id="650"/>
          </p14:sldIdLst>
        </p14:section>
        <p14:section name="Раздел без заголовка" id="{34EF81FE-A195-4DFA-82D9-A1B3C5602491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AAD7E"/>
    <a:srgbClr val="FB958D"/>
    <a:srgbClr val="FA877E"/>
    <a:srgbClr val="F9A16B"/>
    <a:srgbClr val="FFB03B"/>
    <a:srgbClr val="CCECFF"/>
    <a:srgbClr val="CCFFFF"/>
    <a:srgbClr val="FFFFCC"/>
    <a:srgbClr val="DC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840" autoAdjust="0"/>
  </p:normalViewPr>
  <p:slideViewPr>
    <p:cSldViewPr>
      <p:cViewPr varScale="1">
        <p:scale>
          <a:sx n="95" d="100"/>
          <a:sy n="95" d="100"/>
        </p:scale>
        <p:origin x="-1050" y="-10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100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9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BDFF-69D8-406F-B1A8-2D7512742F68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31838"/>
            <a:ext cx="518477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9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476E-9A93-416A-8423-E53E4699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6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20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Обеспечивает приятные тактильные ощущения на коже от применения средств</a:t>
            </a:r>
          </a:p>
          <a:p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Французскими учеными была разработан Calmosensine™, действие которого можно описать как ботокс-подобное. В состав Calmosensine™ входит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биомимический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пептид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липо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Аргинил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-Тирозин. Этот пептид присутствует в организме человека и выполняет важные функции в передаче нервно-мышечного возбуждения. При выделении этого пептида в просвет нервно-мышечного соединения происходит расслабление мышцы. Calmosensine™ стимулирует синтез эндорфинов и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энкефалинов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также называемых «молекулами комфорта».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С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almosensine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™ ингибирует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микросокращения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подкожных мышц, ответственные за появление мимических морщин. На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vitro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модели, представляющей собой совместное культивирование нервных и мышечных волокон, было показано, что через пять минут после добавления в среду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Calmosensine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™, происходит подавление мышечных сокращений, а через два часа полное ингибирование мышечных сокращений. </a:t>
            </a:r>
            <a:b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Calmosensine™ воздействует не только на двигательный нейроны, но и на чувствительные нейроны кожи. Этим обусловлена вторая составляющая активности </a:t>
            </a:r>
            <a:r>
              <a:rPr lang="ru-RU" sz="13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Calmosensine</a:t>
            </a: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™ - моделирование восприятия ощущений. При применении крема, содержащего 3% Calmosensine™, притупляется чувствительность к раздражающим факторам окружающей среды (термическим, механическим и химическим воздействиям).</a:t>
            </a:r>
            <a:b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Calmosensine™ уменьшает восприятия неприятных ощущений и повышает чувство комфорта для кожи.</a:t>
            </a:r>
            <a:b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3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3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отличие от ботокса Calmosensine™ не вызывает побочных эффектов, его применение не сопряжено со страхом хирургического вмешательства.</a:t>
            </a:r>
            <a:endParaRPr lang="ru-RU" sz="13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80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8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ПРОЛОНГИРОВАННОЕ ДЕЙСТВИЕ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4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04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1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5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9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77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6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476E-9A93-416A-8423-E53E469993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3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2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3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3912" y="334236"/>
            <a:ext cx="2812169" cy="71099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546" y="334236"/>
            <a:ext cx="8260168" cy="71099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21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7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2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2" y="4857794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2" y="3204116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549" y="1944167"/>
            <a:ext cx="5535241" cy="55000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8984" y="1944167"/>
            <a:ext cx="5537096" cy="55000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1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4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3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90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3" y="1581935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7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309" indent="0">
              <a:buNone/>
              <a:defRPr sz="3200"/>
            </a:lvl2pPr>
            <a:lvl3pPr marL="1042615" indent="0">
              <a:buNone/>
              <a:defRPr sz="2700"/>
            </a:lvl3pPr>
            <a:lvl4pPr marL="1563923" indent="0">
              <a:buNone/>
              <a:defRPr sz="2300"/>
            </a:lvl4pPr>
            <a:lvl5pPr marL="2085231" indent="0">
              <a:buNone/>
              <a:defRPr sz="2300"/>
            </a:lvl5pPr>
            <a:lvl6pPr marL="2606537" indent="0">
              <a:buNone/>
              <a:defRPr sz="2300"/>
            </a:lvl6pPr>
            <a:lvl7pPr marL="3127846" indent="0">
              <a:buNone/>
              <a:defRPr sz="2300"/>
            </a:lvl7pPr>
            <a:lvl8pPr marL="3649154" indent="0">
              <a:buNone/>
              <a:defRPr sz="2300"/>
            </a:lvl8pPr>
            <a:lvl9pPr marL="4170462" indent="0">
              <a:buNone/>
              <a:defRPr sz="2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61" tIns="52131" rIns="104261" bIns="5213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7"/>
            <a:ext cx="9622632" cy="4989036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22F8-46BD-498A-BA4E-FE53F2942415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10426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79" indent="-390979" algn="l" defTabSz="10426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26" indent="-325818" algn="l" defTabSz="10426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85" indent="-260653" algn="l" defTabSz="10426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5.pn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A0F9258-9A54-41F3-8921-D76776755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3" y="0"/>
            <a:ext cx="10695595" cy="75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0904B5E-5370-44FC-B6F8-13B2CB85673C}"/>
              </a:ext>
            </a:extLst>
          </p:cNvPr>
          <p:cNvSpPr/>
          <p:nvPr/>
        </p:nvSpPr>
        <p:spPr>
          <a:xfrm>
            <a:off x="4764934" y="2509750"/>
            <a:ext cx="4852986" cy="168284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298653" y="636689"/>
            <a:ext cx="939316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«S» </a:t>
            </a: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ФЕРМЕНТНЫЙ</a:t>
            </a:r>
            <a:r>
              <a:rPr lang="en-US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ГОММАЖ-ЭКСФОЛИАНТ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2385" y="1237161"/>
            <a:ext cx="8375533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С КЕРАТОЛИНОМ И ЭКСТРАКТОМ</a:t>
            </a:r>
            <a:r>
              <a:rPr lang="en-US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КАРЛИКОВОГО ДУБА</a:t>
            </a:r>
            <a:r>
              <a:rPr lang="en-US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ЛЮБОГО</a:t>
            </a:r>
            <a:r>
              <a:rPr lang="en-US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ТИПА КОЖИ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57874" y="2632112"/>
            <a:ext cx="3984691" cy="14773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ДЕЙСТВИЕ: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ГЛУБОКО ОЧИЩАЕТ И ОБНОВЛЯЕТ КОЖУ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ВЫЗЫВАЕТ  РАЗДРАЖЕНИЯ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ВЫРАВНИВАЕТ ПОВЕРХНОСТЬ КОЖИ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ОЧИЩАЕТ, ОСВЕТЛЯЕТ ПОРЫ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ВЫРАВНИВАЕТ ТОН ЛИЦА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5481" y="6617429"/>
            <a:ext cx="1430705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50 мл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00F44C-B6ED-45DE-836D-DCF0CA7A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r="29044"/>
          <a:stretch/>
        </p:blipFill>
        <p:spPr>
          <a:xfrm>
            <a:off x="2771945" y="3203773"/>
            <a:ext cx="1430705" cy="34136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F019E4-5EDA-4162-81AD-63AA4DAC3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3001"/>
          <a:stretch/>
        </p:blipFill>
        <p:spPr>
          <a:xfrm>
            <a:off x="688774" y="2632112"/>
            <a:ext cx="1920948" cy="3557361"/>
          </a:xfrm>
          <a:prstGeom prst="rect">
            <a:avLst/>
          </a:prstGeom>
        </p:spPr>
      </p:pic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BA66B7A2-DD1D-4446-A9BA-3071222AD4D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4DBDCEAE-BA81-4A0D-9276-ADE9A248B4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9E3A8BB-76D2-4217-A8EF-136A6088408C}"/>
              </a:ext>
            </a:extLst>
          </p:cNvPr>
          <p:cNvSpPr txBox="1"/>
          <p:nvPr/>
        </p:nvSpPr>
        <p:spPr>
          <a:xfrm>
            <a:off x="4698823" y="4529328"/>
            <a:ext cx="54559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на влажную кожу, оставьте на 1-2 минуты. Помассируйте легкими движениями, затем смойте большим количеством воды.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Первая неделя - через день. Далее 1 раз в неделю</a:t>
            </a:r>
            <a:r>
              <a:rPr lang="ru-RU" sz="1600" dirty="0"/>
              <a:t>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содержит травмирующих кожу механических частиц.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Подходит для чувствительной кожи.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8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C10CA66-ACAC-44C1-8848-AAD0DAE08145}"/>
              </a:ext>
            </a:extLst>
          </p:cNvPr>
          <p:cNvSpPr/>
          <p:nvPr/>
        </p:nvSpPr>
        <p:spPr>
          <a:xfrm>
            <a:off x="2542015" y="2287183"/>
            <a:ext cx="4001217" cy="1301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66443" y="1582047"/>
            <a:ext cx="8325370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CA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» МУЛЬТИЛАМЕЛЛЯРНЫЙ УВЛАЖНЯЮЩИЙ КРЕМ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С ЭКСРАКТОМ ИМПЕРАТЫ И МОРСКИХ ВОДОРОСЛЕЙ</a:t>
            </a:r>
          </a:p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8363" y="1206409"/>
            <a:ext cx="432048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ЛЮБОГО</a:t>
            </a:r>
            <a:r>
              <a:rPr lang="en-US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ТИПА КОЖИ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89631" y="6518187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50 мл</a:t>
            </a:r>
          </a:p>
        </p:txBody>
      </p:sp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C204DD90-A405-4BF2-9138-F1EA00B4A4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69658200-F462-46E4-B1DD-C082023ED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1D04ED-BE4E-4880-8B7B-4BFB17125848}"/>
              </a:ext>
            </a:extLst>
          </p:cNvPr>
          <p:cNvSpPr txBox="1"/>
          <p:nvPr/>
        </p:nvSpPr>
        <p:spPr>
          <a:xfrm>
            <a:off x="3041650" y="568938"/>
            <a:ext cx="4954208" cy="674571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УВЛАЖНЯЮЩИЙ УХОД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FE34F7B-F906-47F3-A810-9C4436681878}"/>
              </a:ext>
            </a:extLst>
          </p:cNvPr>
          <p:cNvSpPr/>
          <p:nvPr/>
        </p:nvSpPr>
        <p:spPr>
          <a:xfrm>
            <a:off x="2525533" y="4477479"/>
            <a:ext cx="4115168" cy="132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9095C-7057-454D-8C2D-D673CA93DD1F}"/>
              </a:ext>
            </a:extLst>
          </p:cNvPr>
          <p:cNvSpPr/>
          <p:nvPr/>
        </p:nvSpPr>
        <p:spPr>
          <a:xfrm>
            <a:off x="2395147" y="4008592"/>
            <a:ext cx="799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МА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МУЛЬТИЛАМЕЛЛЯРНАЯ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УВЛАЖНЯЮЩАЯ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МАСКА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С ЭКСТРАКТОМ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ИМПЕРАТЫ И ДНК ЛОСОСЯ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2E3F2F9-0A55-46C8-849C-E6FCCD496C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r="22377"/>
          <a:stretch/>
        </p:blipFill>
        <p:spPr>
          <a:xfrm>
            <a:off x="529161" y="2048289"/>
            <a:ext cx="1010711" cy="18251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5F5D31C-1783-40BC-AA94-54F61E54CC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2" r="30377"/>
          <a:stretch/>
        </p:blipFill>
        <p:spPr>
          <a:xfrm>
            <a:off x="1624902" y="2153095"/>
            <a:ext cx="659571" cy="16609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4F7C47E-F6A7-4F23-B0C5-22575D7D92D4}"/>
              </a:ext>
            </a:extLst>
          </p:cNvPr>
          <p:cNvSpPr txBox="1"/>
          <p:nvPr/>
        </p:nvSpPr>
        <p:spPr>
          <a:xfrm>
            <a:off x="2735248" y="2429184"/>
            <a:ext cx="3772173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УСПОКАИВАЕТ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ИНТЕНСИВНО 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ОБЕСПЕЧИВАЕТ ЗАЩИТУ ОТ ФОТОСТАРЕНИЯ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SPF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6-8)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УМЕНЬШАЕТ МИМИЧЕСКИЕ МОРЩИНЫ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87287C2-54E7-4A4E-9153-2DABC6DDFE42}"/>
              </a:ext>
            </a:extLst>
          </p:cNvPr>
          <p:cNvSpPr txBox="1"/>
          <p:nvPr/>
        </p:nvSpPr>
        <p:spPr>
          <a:xfrm>
            <a:off x="2822304" y="4689743"/>
            <a:ext cx="3554589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МГНОВЕННО УСПОКАИВАЕТ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НАСЫЩАЕТ ВЛАГОЙ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СМЯГЧАЕТ И ПИТАЕТ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УМЕНЬШАЕТ МИМИЧЕСКИЕ МОРЩИНЫ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25" name="Picture 2" descr="https://teana-labs.ru/upload/iblock/869/869d6a999646509f265f5f62f40d3d85.jpg">
            <a:extLst>
              <a:ext uri="{FF2B5EF4-FFF2-40B4-BE49-F238E27FC236}">
                <a16:creationId xmlns:a16="http://schemas.microsoft.com/office/drawing/2014/main" xmlns="" id="{689613B8-6643-41E0-8854-CEB2B0B92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3" r="22909"/>
          <a:stretch/>
        </p:blipFill>
        <p:spPr bwMode="auto">
          <a:xfrm>
            <a:off x="495028" y="4121294"/>
            <a:ext cx="1010711" cy="189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14EB2C1-7CEF-4D88-A285-F8B426E77A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3" r="28334"/>
          <a:stretch/>
        </p:blipFill>
        <p:spPr>
          <a:xfrm>
            <a:off x="1604505" y="4264141"/>
            <a:ext cx="723497" cy="175170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7D6E4D-FD4E-4626-B0CD-F71C3D9CBC20}"/>
              </a:ext>
            </a:extLst>
          </p:cNvPr>
          <p:cNvSpPr txBox="1"/>
          <p:nvPr/>
        </p:nvSpPr>
        <p:spPr>
          <a:xfrm>
            <a:off x="6734560" y="2449724"/>
            <a:ext cx="3810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Экстракт корней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императы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ферменты морских водорослей, ДНК молок лосося, масло оливковое, масло какао.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8ED5FD-5E7D-4836-9B04-01BACBDB132E}"/>
              </a:ext>
            </a:extLst>
          </p:cNvPr>
          <p:cNvSpPr txBox="1"/>
          <p:nvPr/>
        </p:nvSpPr>
        <p:spPr>
          <a:xfrm>
            <a:off x="6904509" y="4815171"/>
            <a:ext cx="5148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ДНК молок лосося, экстракт корней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императы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масло оливковое, масло какао.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FB3AAB-F1A8-4026-ABF6-A90CD5BE7057}"/>
              </a:ext>
            </a:extLst>
          </p:cNvPr>
          <p:cNvSpPr txBox="1"/>
          <p:nvPr/>
        </p:nvSpPr>
        <p:spPr>
          <a:xfrm>
            <a:off x="2472520" y="6052637"/>
            <a:ext cx="8072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 МАСКИ: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на предварительно очищенную кожу на 3 минуты. Для усиления действия возможна экспозиция маски до 15 минут. Маска не требует смывания. Остатки маски удалите ватным диском, смоченным тоником или водой.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Использовать маску в первую неделю ежедневно, затем курсами 2-3 раза в неделю.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 маску можно использовать сыворотки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Teana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7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C10CA66-ACAC-44C1-8848-AAD0DAE08145}"/>
              </a:ext>
            </a:extLst>
          </p:cNvPr>
          <p:cNvSpPr/>
          <p:nvPr/>
        </p:nvSpPr>
        <p:spPr>
          <a:xfrm>
            <a:off x="2542015" y="2287183"/>
            <a:ext cx="4136905" cy="1301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66443" y="1582047"/>
            <a:ext cx="8325370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C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В» МУЛЬТИЛАМЕЛЛЯРНЫЙ КРЕМ - СЕБОКОНТРОЛЬ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 С ЛАКТОФЕРРИНОМ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25626" y="1181562"/>
            <a:ext cx="624400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ЖИРНОЙ, КОМБИНИРОВАННОЙ И ПРОБЛЕМНОЙ КОЖИ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2142" y="6565710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50 мл</a:t>
            </a:r>
          </a:p>
        </p:txBody>
      </p:sp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C204DD90-A405-4BF2-9138-F1EA00B4A4B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69658200-F462-46E4-B1DD-C082023EDE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1D04ED-BE4E-4880-8B7B-4BFB17125848}"/>
              </a:ext>
            </a:extLst>
          </p:cNvPr>
          <p:cNvSpPr txBox="1"/>
          <p:nvPr/>
        </p:nvSpPr>
        <p:spPr>
          <a:xfrm>
            <a:off x="3104999" y="519333"/>
            <a:ext cx="5976664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«СЕКРЕТ МАТОВОЙ КОЖИ»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FE34F7B-F906-47F3-A810-9C4436681878}"/>
              </a:ext>
            </a:extLst>
          </p:cNvPr>
          <p:cNvSpPr/>
          <p:nvPr/>
        </p:nvSpPr>
        <p:spPr>
          <a:xfrm>
            <a:off x="2563752" y="4495742"/>
            <a:ext cx="4115168" cy="132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9095C-7057-454D-8C2D-D673CA93DD1F}"/>
              </a:ext>
            </a:extLst>
          </p:cNvPr>
          <p:cNvSpPr/>
          <p:nvPr/>
        </p:nvSpPr>
        <p:spPr>
          <a:xfrm>
            <a:off x="2415468" y="4011482"/>
            <a:ext cx="799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МВ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МУЛЬТИЛАМЕЛЛЯРНАЯ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МАСКА - СЕБОКОНТРОЛЬ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С ЛАКТОФЕРРИНОМ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7D6E4D-FD4E-4626-B0CD-F71C3D9CBC20}"/>
              </a:ext>
            </a:extLst>
          </p:cNvPr>
          <p:cNvSpPr txBox="1"/>
          <p:nvPr/>
        </p:nvSpPr>
        <p:spPr>
          <a:xfrm>
            <a:off x="6904509" y="2462815"/>
            <a:ext cx="3810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Лактоферрин, комплекс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олеановой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нордигваяретовой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кислот, фермент морской водоросли.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8ED5FD-5E7D-4836-9B04-01BACBDB132E}"/>
              </a:ext>
            </a:extLst>
          </p:cNvPr>
          <p:cNvSpPr txBox="1"/>
          <p:nvPr/>
        </p:nvSpPr>
        <p:spPr>
          <a:xfrm>
            <a:off x="6904509" y="4742530"/>
            <a:ext cx="3640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Лактоферрин, комплекс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олеановой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нордигваяретовой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кислот, масло какао.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FB3AAB-F1A8-4026-ABF6-A90CD5BE7057}"/>
              </a:ext>
            </a:extLst>
          </p:cNvPr>
          <p:cNvSpPr txBox="1"/>
          <p:nvPr/>
        </p:nvSpPr>
        <p:spPr>
          <a:xfrm>
            <a:off x="2492773" y="6016368"/>
            <a:ext cx="8072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 МАСКИ: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на предварительно очищенную кожу на 3 минуты. Для усиления действия возможна экспозиция маски до 15 минут. Маска не требует смывания. Остатки маски удалите ватным диском, смоченным тоником или водой.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Использовать маску в первую неделю ежедневно, затем курсами 2-3 раза в неделю.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 маску можно использовать сыворотки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Teana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7A6BC9-A563-4F64-8A95-B871541FC6F5}"/>
              </a:ext>
            </a:extLst>
          </p:cNvPr>
          <p:cNvSpPr txBox="1"/>
          <p:nvPr/>
        </p:nvSpPr>
        <p:spPr>
          <a:xfrm>
            <a:off x="2654395" y="2429907"/>
            <a:ext cx="4080166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НОРМАЛИЗУЕТ РАБОТУ САЛЬНЫХ ЖЕЛЕЗ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ОБЛАДАЕТ АНТИБАКТЕРИАЛЬНЫМ ДЕЙСТВИЕМ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УМЕНЬШАЕТ ВОСПАЛЕНИЕ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УСПОКАИВАЕТ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МАТИРУЕТ И УВЛАЖНЯЕТ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72F04E1-AF28-4009-B037-85619C7309B2}"/>
              </a:ext>
            </a:extLst>
          </p:cNvPr>
          <p:cNvSpPr txBox="1"/>
          <p:nvPr/>
        </p:nvSpPr>
        <p:spPr>
          <a:xfrm>
            <a:off x="2658164" y="4647874"/>
            <a:ext cx="4020756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СНИМАЕТ РАЗДРАЖЕНИЕ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НОРМАЛИЗУЕТ РАБОТУ САЛЬНЫХ ЖЕЛЕЗ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ОБЛАДАЕТ АНТИБАКТЕРИАЛЬНЫМ ДЕЙСТВИЕМ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УМЕНЬШАЕТ ВОСПАЛЕНИЕ КОЖИ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МАТИРУЕТ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262799D-B38D-4B84-835F-CD0B96B085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7" r="23001"/>
          <a:stretch/>
        </p:blipFill>
        <p:spPr>
          <a:xfrm>
            <a:off x="401704" y="2056729"/>
            <a:ext cx="936104" cy="176782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36766D7-CA15-48F1-9335-5C19625144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r="29044"/>
          <a:stretch/>
        </p:blipFill>
        <p:spPr>
          <a:xfrm>
            <a:off x="1478052" y="2101191"/>
            <a:ext cx="707433" cy="16879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5111733-FA11-4133-844A-E77279E41A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22420"/>
          <a:stretch/>
        </p:blipFill>
        <p:spPr>
          <a:xfrm>
            <a:off x="428843" y="4248542"/>
            <a:ext cx="956623" cy="17678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67C4878F-97BB-47FD-958B-8DF2F91EFA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r="29535"/>
          <a:stretch/>
        </p:blipFill>
        <p:spPr>
          <a:xfrm>
            <a:off x="1457063" y="4288489"/>
            <a:ext cx="723511" cy="168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C10CA66-ACAC-44C1-8848-AAD0DAE08145}"/>
              </a:ext>
            </a:extLst>
          </p:cNvPr>
          <p:cNvSpPr/>
          <p:nvPr/>
        </p:nvSpPr>
        <p:spPr>
          <a:xfrm>
            <a:off x="2542016" y="2287183"/>
            <a:ext cx="4115168" cy="1301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66443" y="1582047"/>
            <a:ext cx="8325370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C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С» МУЛЬТИЛАМЕЛЛЯРНЫЙ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КРЕМ - СИЯНИЕ С ЛЮМИСФЕРАМИ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3445" y="1297910"/>
            <a:ext cx="624400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КОЖИ ЛЮБОГО ТИПА, СКЛОННОЙ К ПИГМЕНТАЦИИ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2142" y="6565710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50 мл</a:t>
            </a:r>
          </a:p>
        </p:txBody>
      </p:sp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C204DD90-A405-4BF2-9138-F1EA00B4A4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69658200-F462-46E4-B1DD-C082023E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1D04ED-BE4E-4880-8B7B-4BFB17125848}"/>
              </a:ext>
            </a:extLst>
          </p:cNvPr>
          <p:cNvSpPr txBox="1"/>
          <p:nvPr/>
        </p:nvSpPr>
        <p:spPr>
          <a:xfrm>
            <a:off x="3130858" y="574159"/>
            <a:ext cx="4689179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ОСВЕТЛЯЮЩИЙ УХОД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FE34F7B-F906-47F3-A810-9C4436681878}"/>
              </a:ext>
            </a:extLst>
          </p:cNvPr>
          <p:cNvSpPr/>
          <p:nvPr/>
        </p:nvSpPr>
        <p:spPr>
          <a:xfrm>
            <a:off x="2542015" y="4507683"/>
            <a:ext cx="4115168" cy="132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9095C-7057-454D-8C2D-D673CA93DD1F}"/>
              </a:ext>
            </a:extLst>
          </p:cNvPr>
          <p:cNvSpPr/>
          <p:nvPr/>
        </p:nvSpPr>
        <p:spPr>
          <a:xfrm>
            <a:off x="2415468" y="4011482"/>
            <a:ext cx="799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МС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МУЛЬТИЛАМЕЛЛЯРНАЯ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МАСКА -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СИЯНИЕ С ЛЮМИСФЕРАМИ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7D6E4D-FD4E-4626-B0CD-F71C3D9CBC20}"/>
              </a:ext>
            </a:extLst>
          </p:cNvPr>
          <p:cNvSpPr txBox="1"/>
          <p:nvPr/>
        </p:nvSpPr>
        <p:spPr>
          <a:xfrm>
            <a:off x="6819534" y="2398846"/>
            <a:ext cx="3810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Люмисферы, экстракт карликового дуба, фермент морской водоросли, масло оливковое, масло какао.  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8ED5FD-5E7D-4836-9B04-01BACBDB132E}"/>
              </a:ext>
            </a:extLst>
          </p:cNvPr>
          <p:cNvSpPr txBox="1"/>
          <p:nvPr/>
        </p:nvSpPr>
        <p:spPr>
          <a:xfrm>
            <a:off x="6904509" y="4742530"/>
            <a:ext cx="3640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Люмисферы,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биопептиды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масло оливковое, масло какао.  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FB3AAB-F1A8-4026-ABF6-A90CD5BE7057}"/>
              </a:ext>
            </a:extLst>
          </p:cNvPr>
          <p:cNvSpPr txBox="1"/>
          <p:nvPr/>
        </p:nvSpPr>
        <p:spPr>
          <a:xfrm>
            <a:off x="2492773" y="6016368"/>
            <a:ext cx="8072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 МАСКИ: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на предварительно очищенную кожу на 3 минуты. Для усиления действия возможна экспозиция маски до 15 минут. Маска не требует смывания. Остатки маски удалите ватным диском, смоченным тоником или водой.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Использовать маску в первую неделю ежедневно, затем курсами 2-3 раза в неделю.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 маску можно использовать сыворотки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Teana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21" name="Picture 2" descr="https://teana-labs.ru/upload/iblock/c37/c37d59f21f2f5d7b492a44ba16cd71ed.jpg">
            <a:extLst>
              <a:ext uri="{FF2B5EF4-FFF2-40B4-BE49-F238E27FC236}">
                <a16:creationId xmlns:a16="http://schemas.microsoft.com/office/drawing/2014/main" xmlns="" id="{7590EADC-2AE6-4E1C-8A70-18E9B5477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3" r="20804"/>
          <a:stretch/>
        </p:blipFill>
        <p:spPr bwMode="auto">
          <a:xfrm>
            <a:off x="462894" y="2163375"/>
            <a:ext cx="964944" cy="17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DE1EF24-BCEB-4AA7-854D-91DA1A28A8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7" r="28582"/>
          <a:stretch/>
        </p:blipFill>
        <p:spPr>
          <a:xfrm>
            <a:off x="1457063" y="2163375"/>
            <a:ext cx="723511" cy="17467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3ED028-F8F4-4430-A4CD-AE346BD6FA72}"/>
              </a:ext>
            </a:extLst>
          </p:cNvPr>
          <p:cNvSpPr txBox="1"/>
          <p:nvPr/>
        </p:nvSpPr>
        <p:spPr>
          <a:xfrm>
            <a:off x="2683877" y="2417648"/>
            <a:ext cx="3904100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ВЫРАВНИВАЕТ ТОН КОЖИ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ПРЕДОТВРАЩАЕТ ПОЯВЛЕНИЕ ПИГМЕНТАЦИИ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SPF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6-8)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ПРИДАЕТ КОЖЕ ЭФФЕКТ СИЯНИЯ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3ADA0079-1E3F-4D73-B9A5-41ED95D88A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3" r="21961"/>
          <a:stretch/>
        </p:blipFill>
        <p:spPr>
          <a:xfrm>
            <a:off x="332766" y="4214998"/>
            <a:ext cx="1017742" cy="18286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9A02A69-5015-40ED-A787-A371A5AF41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3" r="27560"/>
          <a:stretch/>
        </p:blipFill>
        <p:spPr>
          <a:xfrm>
            <a:off x="1453024" y="4253884"/>
            <a:ext cx="733381" cy="17261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8BA358-47C6-4726-AF69-F3FEA7034353}"/>
              </a:ext>
            </a:extLst>
          </p:cNvPr>
          <p:cNvSpPr txBox="1"/>
          <p:nvPr/>
        </p:nvSpPr>
        <p:spPr>
          <a:xfrm>
            <a:off x="2820207" y="4695148"/>
            <a:ext cx="4176464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ОСВЕТЛЯЕТ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ВЫРАВНИВАЕТ ЦВЕТ ЛИЦА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БОРЕТСЯ С ПИГМЕНТАЦИЕЙ И ПОСТАКНЕ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ПРИДАЕТ КОЖЕ ЭФФЕКТ СИЯНИЯ</a:t>
            </a:r>
          </a:p>
        </p:txBody>
      </p:sp>
    </p:spTree>
    <p:extLst>
      <p:ext uri="{BB962C8B-B14F-4D97-AF65-F5344CB8AC3E}">
        <p14:creationId xmlns:p14="http://schemas.microsoft.com/office/powerpoint/2010/main" val="8968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C10CA66-ACAC-44C1-8848-AAD0DAE08145}"/>
              </a:ext>
            </a:extLst>
          </p:cNvPr>
          <p:cNvSpPr/>
          <p:nvPr/>
        </p:nvSpPr>
        <p:spPr>
          <a:xfrm>
            <a:off x="2542016" y="2287183"/>
            <a:ext cx="4115168" cy="1301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66443" y="1582047"/>
            <a:ext cx="8325370" cy="6463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«С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D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» МУЛЬТИЛАМЕЛЛЯРНЫЙ ОМОЛАЖИВАЮЩИЙ КРЕМ С МАТРИКИНАМИ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И ЭКСТРАКТОМ МОРСКИХ ВОДОРОСЛЕЙ </a:t>
            </a:r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3445" y="1297910"/>
            <a:ext cx="624400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ЛЮБОГО ТИПА КОЖИ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1361" y="6422344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50 мл</a:t>
            </a:r>
          </a:p>
        </p:txBody>
      </p:sp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C204DD90-A405-4BF2-9138-F1EA00B4A4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69658200-F462-46E4-B1DD-C082023E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1D04ED-BE4E-4880-8B7B-4BFB17125848}"/>
              </a:ext>
            </a:extLst>
          </p:cNvPr>
          <p:cNvSpPr txBox="1"/>
          <p:nvPr/>
        </p:nvSpPr>
        <p:spPr>
          <a:xfrm>
            <a:off x="2686225" y="582651"/>
            <a:ext cx="6244007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ОМОЛАЖИВАЮЩИЙ УХОД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FE34F7B-F906-47F3-A810-9C4436681878}"/>
              </a:ext>
            </a:extLst>
          </p:cNvPr>
          <p:cNvSpPr/>
          <p:nvPr/>
        </p:nvSpPr>
        <p:spPr>
          <a:xfrm>
            <a:off x="2542015" y="4507683"/>
            <a:ext cx="4115168" cy="132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9095C-7057-454D-8C2D-D673CA93DD1F}"/>
              </a:ext>
            </a:extLst>
          </p:cNvPr>
          <p:cNvSpPr/>
          <p:nvPr/>
        </p:nvSpPr>
        <p:spPr>
          <a:xfrm>
            <a:off x="2415468" y="3923853"/>
            <a:ext cx="799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D»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МУЛЬТИЛАМЕЛЛЯРНАЯ ОМОЛАЖИВАЮЩАЯ МАСКА С МАТРИКИНАМИ И ПРОТЕИНАМИ ПШЕНИЦЫ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7D6E4D-FD4E-4626-B0CD-F71C3D9CBC20}"/>
              </a:ext>
            </a:extLst>
          </p:cNvPr>
          <p:cNvSpPr txBox="1"/>
          <p:nvPr/>
        </p:nvSpPr>
        <p:spPr>
          <a:xfrm>
            <a:off x="6819534" y="2398846"/>
            <a:ext cx="3810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Матрикины,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протеинЫ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пшеницы, экстракт бурой водоросли, масло оливковое, масло какао.  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8ED5FD-5E7D-4836-9B04-01BACBDB132E}"/>
              </a:ext>
            </a:extLst>
          </p:cNvPr>
          <p:cNvSpPr txBox="1"/>
          <p:nvPr/>
        </p:nvSpPr>
        <p:spPr>
          <a:xfrm>
            <a:off x="6904509" y="4555082"/>
            <a:ext cx="3640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Матрикины, протеины пшеницы,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полиманнуронат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(полисахариды водоросли), масло оливковое, масло какао, экстракт бурой водоросли.  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FB3AAB-F1A8-4026-ABF6-A90CD5BE7057}"/>
              </a:ext>
            </a:extLst>
          </p:cNvPr>
          <p:cNvSpPr txBox="1"/>
          <p:nvPr/>
        </p:nvSpPr>
        <p:spPr>
          <a:xfrm>
            <a:off x="2492773" y="6016368"/>
            <a:ext cx="8072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 МАСКИ: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на предварительно очищенную кожу на 3 минуты. Для усиления действия возможна экспозиция маски до 15 минут. Маска не требует смывания. Остатки маски удалите ватным диском, смоченным тоником или водой.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Использовать маску в первую неделю ежедневно, затем курсами 2-3 раза в неделю.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 маску можно использовать сыворотки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Teana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1A84FD-9066-4C61-B80E-993706B9A8C3}"/>
              </a:ext>
            </a:extLst>
          </p:cNvPr>
          <p:cNvSpPr txBox="1"/>
          <p:nvPr/>
        </p:nvSpPr>
        <p:spPr>
          <a:xfrm>
            <a:off x="2537594" y="2406345"/>
            <a:ext cx="4871986" cy="120030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ПОВЫШАЕТ ЭЛАСТИЧНОСТЬ И УПРУГОСТЬ КОЖИ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РАЗГЛАЖИВАЕТ МОРЩИНКИ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ИНТЕНСИВНО 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БОРЕТСЯ С ФОТОСТАРЕНИЕМ КОЖИ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SPF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6-8)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7DEEB01-3932-4659-B2A0-3418DDC3A55E}"/>
              </a:ext>
            </a:extLst>
          </p:cNvPr>
          <p:cNvSpPr txBox="1"/>
          <p:nvPr/>
        </p:nvSpPr>
        <p:spPr>
          <a:xfrm>
            <a:off x="2686225" y="4635244"/>
            <a:ext cx="4218284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АКТИВНО ОМОЛАЖИВАЕТ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БОРЕТСЯ С ПРОВИСАНИЕМ КОЖИ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ПОДТЯГИВАЕТ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РАЗГЛАЖИВАЕТ</a:t>
            </a:r>
          </a:p>
        </p:txBody>
      </p:sp>
      <p:pic>
        <p:nvPicPr>
          <p:cNvPr id="33" name="Picture 2" descr="https://teana-labs.ru/upload/resize_cache/iblock/ffb/500_500_1/ffbc6bc830094eaac5f5768c7cf97613.jpg">
            <a:extLst>
              <a:ext uri="{FF2B5EF4-FFF2-40B4-BE49-F238E27FC236}">
                <a16:creationId xmlns:a16="http://schemas.microsoft.com/office/drawing/2014/main" xmlns="" id="{BFAFBDD6-E203-4BB9-A583-DF18AE7C5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3" r="21082"/>
          <a:stretch/>
        </p:blipFill>
        <p:spPr bwMode="auto">
          <a:xfrm>
            <a:off x="501488" y="2132851"/>
            <a:ext cx="951535" cy="17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722FC19-8AAA-4E29-97F3-BD58FDECDD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r="29044"/>
          <a:stretch/>
        </p:blipFill>
        <p:spPr>
          <a:xfrm>
            <a:off x="1502440" y="2230713"/>
            <a:ext cx="673475" cy="16069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1CECA48-AE82-484C-9DAC-688E9DB09D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r="23329"/>
          <a:stretch/>
        </p:blipFill>
        <p:spPr>
          <a:xfrm>
            <a:off x="537371" y="4287832"/>
            <a:ext cx="879768" cy="164361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94EFBD19-F71D-4BB3-BEFC-388CC78539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6" r="29044"/>
          <a:stretch/>
        </p:blipFill>
        <p:spPr>
          <a:xfrm>
            <a:off x="1498595" y="4306183"/>
            <a:ext cx="681163" cy="16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C10CA66-ACAC-44C1-8848-AAD0DAE08145}"/>
              </a:ext>
            </a:extLst>
          </p:cNvPr>
          <p:cNvSpPr/>
          <p:nvPr/>
        </p:nvSpPr>
        <p:spPr>
          <a:xfrm>
            <a:off x="2542016" y="2287183"/>
            <a:ext cx="4115168" cy="1301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366443" y="1632309"/>
            <a:ext cx="8325370" cy="6463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СЕ» ЭНЕРГЕТИЧЕСКИЙ ВИТАМИННЫЙ КРЕМ С ЭКСТРАКТОМ МИКРОВОДОРОСЛИ ГАВАЙСКИХ ОЗЕР </a:t>
            </a:r>
          </a:p>
          <a:p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3445" y="1297910"/>
            <a:ext cx="624400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УСТАВШЕЙ КОЖИ ЛЮБОГО ТИПА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1361" y="6422344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50 мл</a:t>
            </a:r>
          </a:p>
        </p:txBody>
      </p:sp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C204DD90-A405-4BF2-9138-F1EA00B4A4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69658200-F462-46E4-B1DD-C082023E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1D04ED-BE4E-4880-8B7B-4BFB17125848}"/>
              </a:ext>
            </a:extLst>
          </p:cNvPr>
          <p:cNvSpPr txBox="1"/>
          <p:nvPr/>
        </p:nvSpPr>
        <p:spPr>
          <a:xfrm>
            <a:off x="2969642" y="592658"/>
            <a:ext cx="6244007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«ЖИЗНЕННАЯ ЭНЕРГИЯ»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FE34F7B-F906-47F3-A810-9C4436681878}"/>
              </a:ext>
            </a:extLst>
          </p:cNvPr>
          <p:cNvSpPr/>
          <p:nvPr/>
        </p:nvSpPr>
        <p:spPr>
          <a:xfrm>
            <a:off x="2542015" y="4427909"/>
            <a:ext cx="4115168" cy="132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9095C-7057-454D-8C2D-D673CA93DD1F}"/>
              </a:ext>
            </a:extLst>
          </p:cNvPr>
          <p:cNvSpPr/>
          <p:nvPr/>
        </p:nvSpPr>
        <p:spPr>
          <a:xfrm>
            <a:off x="2366443" y="3967059"/>
            <a:ext cx="7996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МЕ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»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 ЭНЕРГЕТИЧЕСКАЯ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ВИТАМИННАЯ МАСКА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 С ЭКСТРАКТОМ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МИКРОВОДОРОСЛИ ГАВАЙСКИХ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ОЗЕР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E7D6E4D-FD4E-4626-B0CD-F71C3D9CBC20}"/>
              </a:ext>
            </a:extLst>
          </p:cNvPr>
          <p:cNvSpPr txBox="1"/>
          <p:nvPr/>
        </p:nvSpPr>
        <p:spPr>
          <a:xfrm>
            <a:off x="6905348" y="2385126"/>
            <a:ext cx="38106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Экстракты микроводоросли, зеленой водоросли, ферменты морских водорослей, масло оливковое, масло какао.  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78ED5FD-5E7D-4836-9B04-01BACBDB132E}"/>
              </a:ext>
            </a:extLst>
          </p:cNvPr>
          <p:cNvSpPr txBox="1"/>
          <p:nvPr/>
        </p:nvSpPr>
        <p:spPr>
          <a:xfrm>
            <a:off x="6904509" y="4555082"/>
            <a:ext cx="36407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Экстракты микроводоросли, зеленой водоросли, эвглены, ферменты морских водорослей, масло оливковое, масло какао.  </a:t>
            </a:r>
          </a:p>
          <a:p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EFB3AAB-F1A8-4026-ABF6-A90CD5BE7057}"/>
              </a:ext>
            </a:extLst>
          </p:cNvPr>
          <p:cNvSpPr txBox="1"/>
          <p:nvPr/>
        </p:nvSpPr>
        <p:spPr>
          <a:xfrm>
            <a:off x="2492773" y="6016368"/>
            <a:ext cx="8072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 МАСКИ: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на предварительно очищенную кожу на 3 минуты. Для усиления действия возможна экспозиция маски до 15 минут. Маска не требует смывания. Остатки маски удалите ватным диском, смоченным тоником или водой.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Использовать маску в первую неделю ежедневно, затем курсами 2-3 раза в неделю. 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 маску можно использовать сыворотки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Teana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64CFFC2-E924-4463-A34F-ABF9D22C17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r="24282"/>
          <a:stretch/>
        </p:blipFill>
        <p:spPr>
          <a:xfrm>
            <a:off x="512308" y="2180457"/>
            <a:ext cx="861071" cy="16436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2F867A0-76D6-40AC-A9DE-AC3216C5D0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r="29044"/>
          <a:stretch/>
        </p:blipFill>
        <p:spPr>
          <a:xfrm>
            <a:off x="1509170" y="2193777"/>
            <a:ext cx="681531" cy="16436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87F17DF-E663-482F-B3E3-FE8CE2FCE0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t="42" r="23977" b="-42"/>
          <a:stretch/>
        </p:blipFill>
        <p:spPr>
          <a:xfrm>
            <a:off x="536968" y="4196069"/>
            <a:ext cx="904006" cy="172649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E6C060C-F476-48C3-96B9-6EA5EE5111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r="29997"/>
          <a:stretch/>
        </p:blipFill>
        <p:spPr>
          <a:xfrm>
            <a:off x="1547999" y="4216754"/>
            <a:ext cx="671037" cy="16851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7D0349-0A3F-4A19-8A1C-D607AB89C5C5}"/>
              </a:ext>
            </a:extLst>
          </p:cNvPr>
          <p:cNvSpPr txBox="1"/>
          <p:nvPr/>
        </p:nvSpPr>
        <p:spPr>
          <a:xfrm>
            <a:off x="2681610" y="2347074"/>
            <a:ext cx="3672408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СТИРАЕТ СЛЕДЫ УСТАЛОСТИ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ПРИДАЕТ СИЯНИЕ И СВЕЖЕСТЬ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ПОВЫШАЕТ ТОНУС КОЖИ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 И ПИТАЕТ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ЗАЩИЩАЕТ ОТ ФОТОСТАРЕНИЯ 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SPF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6-8)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359786B-454B-420B-A492-9889F8C258B0}"/>
              </a:ext>
            </a:extLst>
          </p:cNvPr>
          <p:cNvSpPr txBox="1"/>
          <p:nvPr/>
        </p:nvSpPr>
        <p:spPr>
          <a:xfrm>
            <a:off x="2740314" y="4601664"/>
            <a:ext cx="3718570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ОЖИВЛЯЕТ ТУСКЛУЮ, УСТАВШУЮ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ТОНИЗИРУЕТ, 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ИНТЕНСИВНО ПИТАЕТ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УСТРАНЯЕТ СИНЯКИ ПОД ГЛАЗАМИ</a:t>
            </a:r>
          </a:p>
        </p:txBody>
      </p:sp>
    </p:spTree>
    <p:extLst>
      <p:ext uri="{BB962C8B-B14F-4D97-AF65-F5344CB8AC3E}">
        <p14:creationId xmlns:p14="http://schemas.microsoft.com/office/powerpoint/2010/main" val="1148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997B9D9-7F8E-44D9-8788-31A84CE2E739}"/>
              </a:ext>
            </a:extLst>
          </p:cNvPr>
          <p:cNvSpPr/>
          <p:nvPr/>
        </p:nvSpPr>
        <p:spPr>
          <a:xfrm>
            <a:off x="1790088" y="1720935"/>
            <a:ext cx="3893881" cy="114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754003" y="1347698"/>
            <a:ext cx="8446139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«О1» СЕНСОРНЫЙ ГЕЛЬ ПРОТИВ ТЕМНЫХ КРУГОВ И МЕШКОВ С ЭКСТРАКТАМИ ИГЛИЦЫ И ЦЕКРОПИИ</a:t>
            </a:r>
          </a:p>
        </p:txBody>
      </p:sp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BAB7F330-332E-41D4-9BB4-B94D7696C8A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F7C4BEF4-1716-459A-9FF4-6AB75E498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7815D9-8670-4DF2-B037-59C310ABF586}"/>
              </a:ext>
            </a:extLst>
          </p:cNvPr>
          <p:cNvSpPr txBox="1"/>
          <p:nvPr/>
        </p:nvSpPr>
        <p:spPr>
          <a:xfrm>
            <a:off x="5864382" y="1762727"/>
            <a:ext cx="455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Экстракты иглицы,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церкопии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центеллы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каштана, календулы, свеклы,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хаберлеи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дрожжей, пептиды,</a:t>
            </a:r>
          </a:p>
          <a:p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пантенол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B9318A-612B-4FD1-A62F-82962BE2DC17}"/>
              </a:ext>
            </a:extLst>
          </p:cNvPr>
          <p:cNvSpPr txBox="1"/>
          <p:nvPr/>
        </p:nvSpPr>
        <p:spPr>
          <a:xfrm>
            <a:off x="2393578" y="584813"/>
            <a:ext cx="6179821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УХОД ЗА КОЖЕЙ ВОКРУГ ГЛАЗ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D48A8E-7947-4331-9068-FFB2BFE5118F}"/>
              </a:ext>
            </a:extLst>
          </p:cNvPr>
          <p:cNvSpPr txBox="1"/>
          <p:nvPr/>
        </p:nvSpPr>
        <p:spPr>
          <a:xfrm>
            <a:off x="1766492" y="3059757"/>
            <a:ext cx="7916189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О2</a:t>
            </a:r>
            <a:r>
              <a:rPr lang="en-US" sz="1400" b="1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b="1" dirty="0">
                <a:solidFill>
                  <a:srgbClr val="6DC62D"/>
                </a:solidFill>
                <a:cs typeface="Arial" panose="020B0604020202020204" pitchFamily="34" charset="0"/>
              </a:rPr>
              <a:t>СЕНСОРНЫЙ ГЕЛЬ 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Э</a:t>
            </a:r>
            <a:r>
              <a:rPr lang="ru-RU" sz="1400" b="1" dirty="0">
                <a:solidFill>
                  <a:srgbClr val="6DC62D"/>
                </a:solidFill>
                <a:cs typeface="Arial" panose="020B0604020202020204" pitchFamily="34" charset="0"/>
              </a:rPr>
              <a:t>КСПРЕСС-ЛИФТИНГ С МАТРИКИНАМИ И ПЕПТИДАМИ АРГАНИИ</a:t>
            </a:r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24D5D7-C04F-4BF3-80D7-C3B71B6C199E}"/>
              </a:ext>
            </a:extLst>
          </p:cNvPr>
          <p:cNvSpPr txBox="1"/>
          <p:nvPr/>
        </p:nvSpPr>
        <p:spPr>
          <a:xfrm>
            <a:off x="5896515" y="3504400"/>
            <a:ext cx="4487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Матрикины, растительные протеины, пептиды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аргании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экстракты дрожжей,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хаберлеи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свеклы, аминокислоты, АТФ. 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27D415D-A7A6-4E22-A349-1B68F9ABC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0" r="29045"/>
          <a:stretch/>
        </p:blipFill>
        <p:spPr>
          <a:xfrm>
            <a:off x="339483" y="1281242"/>
            <a:ext cx="708466" cy="17708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1DC4683-E6FB-4B59-8061-3F330D6385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r="37626"/>
          <a:stretch/>
        </p:blipFill>
        <p:spPr>
          <a:xfrm>
            <a:off x="1138118" y="1302877"/>
            <a:ext cx="436538" cy="17632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295C58-24B9-43F0-9F7F-BAAD3940739D}"/>
              </a:ext>
            </a:extLst>
          </p:cNvPr>
          <p:cNvSpPr txBox="1"/>
          <p:nvPr/>
        </p:nvSpPr>
        <p:spPr>
          <a:xfrm>
            <a:off x="1917729" y="1751265"/>
            <a:ext cx="3757945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УСТРАНЯЕТ ОТЕЧНОСТЬ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ПОМОГАЕТ ИЗБАВИТЬСЯ ОТ ТЕМНЫХ КРУГОВ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И МЕШКОВ ПОД ГЛАЗАМИ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ПОДТЯГИВАЕТ КОЖУ ВЕК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 И УСПОКАИВАЕТ КОЖУ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0A61AC-282F-4803-A515-0F45BD0DF422}"/>
              </a:ext>
            </a:extLst>
          </p:cNvPr>
          <p:cNvSpPr txBox="1"/>
          <p:nvPr/>
        </p:nvSpPr>
        <p:spPr>
          <a:xfrm>
            <a:off x="403962" y="6851272"/>
            <a:ext cx="1523491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25 мл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03626CB-2B60-4622-9205-320DD2EDEB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3" r="29044"/>
          <a:stretch/>
        </p:blipFill>
        <p:spPr>
          <a:xfrm>
            <a:off x="290264" y="3118122"/>
            <a:ext cx="734611" cy="17708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407EF64-3DC0-4976-AB13-9648701C88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9" r="38570"/>
          <a:stretch/>
        </p:blipFill>
        <p:spPr>
          <a:xfrm>
            <a:off x="1072644" y="3074058"/>
            <a:ext cx="436538" cy="1762983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E93B4719-AF80-4ED5-B30C-BF52DFCC6FF2}"/>
              </a:ext>
            </a:extLst>
          </p:cNvPr>
          <p:cNvSpPr/>
          <p:nvPr/>
        </p:nvSpPr>
        <p:spPr>
          <a:xfrm>
            <a:off x="1751678" y="3493609"/>
            <a:ext cx="3893881" cy="114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B330F2FD-D2E0-4910-BE15-8104A99C8CFF}"/>
              </a:ext>
            </a:extLst>
          </p:cNvPr>
          <p:cNvSpPr/>
          <p:nvPr/>
        </p:nvSpPr>
        <p:spPr>
          <a:xfrm>
            <a:off x="1790087" y="5268674"/>
            <a:ext cx="3893881" cy="114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07CBE60-84B3-4E97-9425-16453F5B60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9" r="29997"/>
          <a:stretch/>
        </p:blipFill>
        <p:spPr>
          <a:xfrm>
            <a:off x="349191" y="4908578"/>
            <a:ext cx="734611" cy="18810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DDC0A6A-4950-438D-B67D-A3B98D665E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r="37617"/>
          <a:stretch/>
        </p:blipFill>
        <p:spPr>
          <a:xfrm>
            <a:off x="1127503" y="4971354"/>
            <a:ext cx="445987" cy="18008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894FA3B-D288-450E-8D0F-B565EEF92733}"/>
              </a:ext>
            </a:extLst>
          </p:cNvPr>
          <p:cNvSpPr txBox="1"/>
          <p:nvPr/>
        </p:nvSpPr>
        <p:spPr>
          <a:xfrm>
            <a:off x="5950054" y="5443794"/>
            <a:ext cx="4487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АКТИВНЫЕ ИНГРЕДИЕНТЫ: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Матрикины,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аргерелин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экстракты дрожжей,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хаберлеи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, гибискуса. 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605B9B-FB42-4493-94AA-841928397689}"/>
              </a:ext>
            </a:extLst>
          </p:cNvPr>
          <p:cNvSpPr txBox="1"/>
          <p:nvPr/>
        </p:nvSpPr>
        <p:spPr>
          <a:xfrm>
            <a:off x="1905168" y="3707634"/>
            <a:ext cx="3770506" cy="89255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МГНОВЕННЫЙ «ЛИФТИНГ-ЭФФЕКТ»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УВЛАЖНЕНИЕ КОЖИ ВОКРУГ ГЛАЗ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ПОВЫШЕНИЕ УПРУГОСТИ И ЭЛАСТИЧНОСТИ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7401E94-9BCD-4D37-A2E2-A9F299B8A73E}"/>
              </a:ext>
            </a:extLst>
          </p:cNvPr>
          <p:cNvSpPr txBox="1"/>
          <p:nvPr/>
        </p:nvSpPr>
        <p:spPr>
          <a:xfrm>
            <a:off x="1917729" y="5433020"/>
            <a:ext cx="3778493" cy="110799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ПРЕДОТВРАЩАЕТ ПРОЯВЛЕНИЕ ВОЗРАСТНЫХ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ИЗМЕНЕНИЙ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РАЗГЛАЖИВАЕТ МИМИЧЕСКИЕ МОРЩИНКИ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ГЛУБОКО УВЛАЖНЯЕТ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64AD5C0-4A9F-4A01-9F97-E07B2AC80A79}"/>
              </a:ext>
            </a:extLst>
          </p:cNvPr>
          <p:cNvSpPr txBox="1"/>
          <p:nvPr/>
        </p:nvSpPr>
        <p:spPr>
          <a:xfrm>
            <a:off x="1790087" y="4859797"/>
            <a:ext cx="7916189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rgbClr val="6EC72F"/>
                </a:solidFill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О3</a:t>
            </a:r>
            <a:r>
              <a:rPr lang="en-US" sz="1400" b="1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b="1" dirty="0">
                <a:solidFill>
                  <a:srgbClr val="6DC62D"/>
                </a:solidFill>
                <a:cs typeface="Arial" panose="020B0604020202020204" pitchFamily="34" charset="0"/>
              </a:rPr>
              <a:t>СЕНСОРНЫЙ ГЕЛЬ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6DC62D"/>
                </a:solidFill>
                <a:cs typeface="Arial" panose="020B0604020202020204" pitchFamily="34" charset="0"/>
              </a:rPr>
              <a:t>ОТ МИМИЧЕСКИХ МОРЩИН С МАТРИКИНАМИ И АРГИРЕЛИНОМ</a:t>
            </a:r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ADA2789-8F31-43DF-BAAC-88F428B6A40C}"/>
              </a:ext>
            </a:extLst>
          </p:cNvPr>
          <p:cNvSpPr txBox="1"/>
          <p:nvPr/>
        </p:nvSpPr>
        <p:spPr>
          <a:xfrm>
            <a:off x="2514062" y="6606090"/>
            <a:ext cx="783993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Наносить на область вокруг глаз по орбитальной косточке похлопывающими движениями утром и вечером. 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na_Labs_297x210_CS5_GraphicFillImg_2(48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36940"/>
            <a:ext cx="10691813" cy="338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39" y="3059002"/>
            <a:ext cx="8505934" cy="12489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05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СПАСИБО </a:t>
            </a:r>
          </a:p>
          <a:p>
            <a:pPr algn="ctr"/>
            <a:r>
              <a:rPr lang="ru-RU" sz="405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 ВНИМАНИЕ!!!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E4809E-5EF6-4C77-A28E-0EA857D8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7" y="1443558"/>
            <a:ext cx="2044221" cy="9319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4FF236F-7B53-40CD-9FD8-FF804D312623}"/>
              </a:ext>
            </a:extLst>
          </p:cNvPr>
          <p:cNvSpPr/>
          <p:nvPr/>
        </p:nvSpPr>
        <p:spPr>
          <a:xfrm>
            <a:off x="2001157" y="4820238"/>
            <a:ext cx="2054894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/>
              <a:t>www.teana-labs.ru</a:t>
            </a:r>
          </a:p>
          <a:p>
            <a:r>
              <a:rPr lang="en-US" sz="1579" dirty="0"/>
              <a:t>www.teana-team.ru</a:t>
            </a:r>
          </a:p>
          <a:p>
            <a:endParaRPr lang="ru-RU" sz="1579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BFE4F31-7F22-473F-A0D2-5C6338F66164}"/>
              </a:ext>
            </a:extLst>
          </p:cNvPr>
          <p:cNvSpPr/>
          <p:nvPr/>
        </p:nvSpPr>
        <p:spPr>
          <a:xfrm>
            <a:off x="6531477" y="4820238"/>
            <a:ext cx="1784040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79" dirty="0"/>
              <a:t>+7 495 150-03-63</a:t>
            </a:r>
          </a:p>
          <a:p>
            <a:r>
              <a:rPr lang="ru-RU" sz="1579" dirty="0"/>
              <a:t>+7 800 775-36-91</a:t>
            </a:r>
          </a:p>
        </p:txBody>
      </p:sp>
    </p:spTree>
    <p:extLst>
      <p:ext uri="{BB962C8B-B14F-4D97-AF65-F5344CB8AC3E}">
        <p14:creationId xmlns:p14="http://schemas.microsoft.com/office/powerpoint/2010/main" val="32902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769CD34-8336-49FA-98B2-15EF4196B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7" y="24190"/>
            <a:ext cx="7158761" cy="75067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729F4C-2068-4B9C-8B90-33AC3499203E}"/>
              </a:ext>
            </a:extLst>
          </p:cNvPr>
          <p:cNvSpPr txBox="1"/>
          <p:nvPr/>
        </p:nvSpPr>
        <p:spPr>
          <a:xfrm>
            <a:off x="7219084" y="6516141"/>
            <a:ext cx="323543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Биопептид </a:t>
            </a:r>
            <a:r>
              <a:rPr lang="en-US" sz="17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ARG-TYR</a:t>
            </a:r>
            <a:endParaRPr lang="ru-RU" sz="1700" b="1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ru-RU" sz="1700" dirty="0"/>
              <a:t>стимулируют выработку в коже </a:t>
            </a:r>
          </a:p>
          <a:p>
            <a:r>
              <a:rPr lang="ru-RU" sz="1700" dirty="0"/>
              <a:t>гормонов счастья – эндорфинов.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368649-5DBB-4696-9915-3B2B2BB081C7}"/>
              </a:ext>
            </a:extLst>
          </p:cNvPr>
          <p:cNvSpPr txBox="1"/>
          <p:nvPr/>
        </p:nvSpPr>
        <p:spPr>
          <a:xfrm>
            <a:off x="6859151" y="166371"/>
            <a:ext cx="3955301" cy="2752159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 algn="ctr">
              <a:defRPr/>
            </a:pPr>
            <a:r>
              <a:rPr lang="ru-RU" sz="33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«ПЯТОЕ ЧУВСТВО» </a:t>
            </a:r>
          </a:p>
          <a:p>
            <a:pPr algn="ctr">
              <a:defRPr/>
            </a:pPr>
            <a:r>
              <a:rPr lang="ru-RU" sz="33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СЕНСОРНАЯ </a:t>
            </a:r>
          </a:p>
          <a:p>
            <a:pPr algn="ctr">
              <a:defRPr/>
            </a:pPr>
            <a:r>
              <a:rPr lang="ru-RU" sz="33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БИОПЕПТИДНАЯ </a:t>
            </a:r>
          </a:p>
          <a:p>
            <a:pPr algn="ctr">
              <a:defRPr/>
            </a:pPr>
            <a:r>
              <a:rPr lang="ru-RU" sz="33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КОСМЕТИКА</a:t>
            </a:r>
          </a:p>
          <a:p>
            <a:pPr>
              <a:defRPr/>
            </a:pPr>
            <a:r>
              <a:rPr lang="ru-RU" sz="3600" b="1" dirty="0">
                <a:solidFill>
                  <a:srgbClr val="92D050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76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ana_Labs_297x210_CS5_GraphicFillImg_15(5)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66905" y="-25508"/>
            <a:ext cx="10758719" cy="552285"/>
          </a:xfrm>
          <a:prstGeom prst="rect">
            <a:avLst/>
          </a:prstGeom>
        </p:spPr>
      </p:pic>
      <p:pic>
        <p:nvPicPr>
          <p:cNvPr id="10" name="Picture 2" descr="DMS Strukturvergle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67" y="4946365"/>
            <a:ext cx="10691813" cy="16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7347" y="6608175"/>
            <a:ext cx="6891490" cy="59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61" tIns="52131" rIns="104261" bIns="52131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ЛАМЕЛЯРНОЙ ЭМУЛЬСИИ - МНОГОСЛОЙНЫЕ ФОСФОЛИПИДНЫЕ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ПЛАСТЫ С ВОДНОЙ ПРОСЛОЙКОЙ МЕЖДУ НИМИ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506146" y="6552696"/>
            <a:ext cx="3067366" cy="59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 ОБЫЧНОГО КРЕМА – 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КАПЕЛЬКИ МАСЛА В ВОДЕ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8538" y="652638"/>
            <a:ext cx="10036390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ПРЕИМУЩЕСТВА КОСМЕТИКИ «ПЯТОЕ ЧУВСТВО»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581692-EDC8-4CAA-94D4-48568FC7467A}"/>
              </a:ext>
            </a:extLst>
          </p:cNvPr>
          <p:cNvSpPr/>
          <p:nvPr/>
        </p:nvSpPr>
        <p:spPr>
          <a:xfrm>
            <a:off x="1839029" y="2233670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ЛАМЕЛЯРНЫЕ СТРУКТУРЫ: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ИМЕЮТ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ФИЗИОЛОГИЧЕСКОЕ СХОДСТВО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ЛИПИДАМИ РОГОВОГО СЛОЯ КОЖИ,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НЕ НАРУШАЮТ ИХ СТРУКТУРУ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СИЛУ СВОЕГО РОДСТВА ФОСФОЛИПИДЫ ЭМУЛЬСИИ «ВСТРАИВАЮТСЯ» В ПОВЕРХНОСТНЫЙ СЛОЙ КОЖИ,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ВОССТАНАВЛИВАЯ И ОЗДОРАВЛИВАЯ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ЕЕ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ЛАМЕЛЯРНАЯ ЭМУЛЬСИЯ БЫСТРО ВПИТЫВАЕТСЯ, ОБРАЗУЯ НА ПОВЕРХНОСТИ КОЖИ ВОЗДУХОПРОНИЦАЕМУЮ ЗАЩИТНУЮ ПЛЕНКУ И ДЕПО АКТИВНЫХ ВЕЩЕСТВ, ПОСТЕПЕННО ПОСТУПАЮЩИХ ИЗ НЕЕ В КОЖУ, ОБЕСПЕЧИВАЯ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ПРОЛОНГИРОВАННЫЙ ЭФФЕКТ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4711D0-2A67-40DB-B02E-A8D5CF73DCC3}"/>
              </a:ext>
            </a:extLst>
          </p:cNvPr>
          <p:cNvSpPr txBox="1"/>
          <p:nvPr/>
        </p:nvSpPr>
        <p:spPr>
          <a:xfrm>
            <a:off x="1683140" y="1311916"/>
            <a:ext cx="8547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СЕРИЯ СРЕДСТВ НА ОСНОВЕ МУЛЬТИЛАМЕЛЯРНЫХ ЭМУЛЬСИЙ, </a:t>
            </a:r>
          </a:p>
          <a:p>
            <a:pPr algn="ctr"/>
            <a:r>
              <a:rPr lang="ru-RU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ИСПОЛЬЗУЕМЫХ В ДОРОГОЙ ЛЮКСОВОЙ КОСМЕТИКЕ</a:t>
            </a:r>
          </a:p>
        </p:txBody>
      </p:sp>
      <p:pic>
        <p:nvPicPr>
          <p:cNvPr id="16" name="Изображение 10" descr="Teana_Logo_White.png">
            <a:extLst>
              <a:ext uri="{FF2B5EF4-FFF2-40B4-BE49-F238E27FC236}">
                <a16:creationId xmlns:a16="http://schemas.microsoft.com/office/drawing/2014/main" xmlns="" id="{B05399EE-2F12-425B-9A6F-DCA6E16EE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www.dr-spiller.com.ua/UserFiles/Image/about1/shem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8" y="3234891"/>
            <a:ext cx="5867383" cy="35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8C1B00-73C9-4149-8553-DED84F67BCA3}"/>
              </a:ext>
            </a:extLst>
          </p:cNvPr>
          <p:cNvSpPr txBox="1"/>
          <p:nvPr/>
        </p:nvSpPr>
        <p:spPr>
          <a:xfrm>
            <a:off x="5921970" y="2348505"/>
            <a:ext cx="3816424" cy="1772771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МИЦЕЛЛЯРНЫЕ ОЧИЩАЮЩИЕ СРЕДСТВА: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ДЕЛИКАТНО ОЧИЩАЮТ КОЖУ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НАРУШАЮТ ЗАЩИТНЫЙ БАРЬЕР КОЖИ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ВЫЗЫВАЮТ СУХОСТИ И РАЗДРАЖЕНИЯ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ГИПОАЛЛЕРГЕННЫ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КАМЕДОГЕННЫ</a:t>
            </a:r>
          </a:p>
        </p:txBody>
      </p:sp>
      <p:pic>
        <p:nvPicPr>
          <p:cNvPr id="12" name="Picture 4" descr="Teana_Labs_297x210_CS5_GraphicFillImg_15(5).png">
            <a:extLst>
              <a:ext uri="{FF2B5EF4-FFF2-40B4-BE49-F238E27FC236}">
                <a16:creationId xmlns:a16="http://schemas.microsoft.com/office/drawing/2014/main" xmlns="" id="{02E7BCFB-A813-4AEE-8396-1E2C2CBF5A8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3" name="Изображение 10" descr="Teana_Logo_White.png">
            <a:extLst>
              <a:ext uri="{FF2B5EF4-FFF2-40B4-BE49-F238E27FC236}">
                <a16:creationId xmlns:a16="http://schemas.microsoft.com/office/drawing/2014/main" xmlns="" id="{8FC0E39E-5AF0-4A76-B066-4CE569BBCF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81E0C0-651D-471D-ACDD-B3DD9750917A}"/>
              </a:ext>
            </a:extLst>
          </p:cNvPr>
          <p:cNvSpPr txBox="1"/>
          <p:nvPr/>
        </p:nvSpPr>
        <p:spPr>
          <a:xfrm>
            <a:off x="448538" y="652638"/>
            <a:ext cx="10036390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ПРЕИМУЩЕСТВА КОСМЕТИКИ «ПЯТОЕ ЧУВСТВО»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924450E-FC4C-44A0-B0A7-DBC407CBB04F}"/>
              </a:ext>
            </a:extLst>
          </p:cNvPr>
          <p:cNvSpPr txBox="1"/>
          <p:nvPr/>
        </p:nvSpPr>
        <p:spPr>
          <a:xfrm>
            <a:off x="1673498" y="1328432"/>
            <a:ext cx="797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МИЦЕЛЯРНЫЕ ОЧИЩАЮЩИЕ СРЕДСТВА БЕЗ СОДЕРЖАНИЯ ЩЕЛОЧЕЙ</a:t>
            </a:r>
          </a:p>
        </p:txBody>
      </p:sp>
    </p:spTree>
    <p:extLst>
      <p:ext uri="{BB962C8B-B14F-4D97-AF65-F5344CB8AC3E}">
        <p14:creationId xmlns:p14="http://schemas.microsoft.com/office/powerpoint/2010/main" val="392484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841850" y="2321861"/>
            <a:ext cx="56886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ЛИНИЯ ОЧИЩЕНИЕ:</a:t>
            </a:r>
          </a:p>
          <a:p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«Р»</a:t>
            </a:r>
            <a:r>
              <a:rPr lang="ru-RU" sz="1600" b="1" dirty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Мицеллярные пенки для умывания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нормальной, сухой и чувствительной кожи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жирной, комбинированной и проблемной кожи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en-US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G</a:t>
            </a:r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»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Мицеллярные гели для снятия макияжа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нормальной, сухой и чувствительной кожи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жирной, комбинированной и проблемной кожи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«Т»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Энергетические тоники-спреи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нормальной, сухой и чувствительной кожи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жирной, комбинированной и проблемной кожи 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en-US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S</a:t>
            </a:r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»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Ферментный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гоммаж-эксфолиант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кератолином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для любого типа кожи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E4F074-1633-433F-AF14-23BA70EFB129}"/>
              </a:ext>
            </a:extLst>
          </p:cNvPr>
          <p:cNvSpPr txBox="1"/>
          <p:nvPr/>
        </p:nvSpPr>
        <p:spPr>
          <a:xfrm>
            <a:off x="1529482" y="683493"/>
            <a:ext cx="8403507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АССОРТИМЕНТ СЕРИИ «ПЯТОЕ ЧУВСТВО»</a:t>
            </a:r>
          </a:p>
        </p:txBody>
      </p:sp>
      <p:pic>
        <p:nvPicPr>
          <p:cNvPr id="7" name="Изображение 10" descr="Teana_Logo_White.png">
            <a:extLst>
              <a:ext uri="{FF2B5EF4-FFF2-40B4-BE49-F238E27FC236}">
                <a16:creationId xmlns:a16="http://schemas.microsoft.com/office/drawing/2014/main" xmlns="" id="{41ED8767-5AA2-4552-B9CF-4FC3FC22F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2029"/>
            <a:ext cx="1008112" cy="461393"/>
          </a:xfrm>
          <a:prstGeom prst="rect">
            <a:avLst/>
          </a:prstGeom>
        </p:spPr>
      </p:pic>
      <p:pic>
        <p:nvPicPr>
          <p:cNvPr id="8" name="Picture 4" descr="Teana_Labs_297x210_CS5_GraphicFillImg_15(5).png">
            <a:extLst>
              <a:ext uri="{FF2B5EF4-FFF2-40B4-BE49-F238E27FC236}">
                <a16:creationId xmlns:a16="http://schemas.microsoft.com/office/drawing/2014/main" xmlns="" id="{A5F3FAE4-E948-4DCA-BC3B-22CCCF81DA2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9" name="Изображение 10" descr="Teana_Logo_White.png">
            <a:extLst>
              <a:ext uri="{FF2B5EF4-FFF2-40B4-BE49-F238E27FC236}">
                <a16:creationId xmlns:a16="http://schemas.microsoft.com/office/drawing/2014/main" xmlns="" id="{1C9E70F8-A09F-4678-A780-3493A6C1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00C08-9CB2-4B91-A0D9-CD0F24AF7544}"/>
              </a:ext>
            </a:extLst>
          </p:cNvPr>
          <p:cNvSpPr txBox="1"/>
          <p:nvPr/>
        </p:nvSpPr>
        <p:spPr>
          <a:xfrm>
            <a:off x="2538216" y="134277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БЕРЕЖНОЕ ОЧИЩЕНИЕ КОЖИ БЕЗ СУХОСТИ И РАЗДРАЖЕНИЯ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D36590-93CF-4F93-B243-F4ABB6DAB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93" y="2063840"/>
            <a:ext cx="4375247" cy="43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057874" y="1925107"/>
            <a:ext cx="61987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СРЕДСТВА ПО УХОДУ ЗА КОЖЕЙ:</a:t>
            </a:r>
          </a:p>
          <a:p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«А»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Увлажняющий и успокаивающий уход для любого типа кожи.</a:t>
            </a:r>
          </a:p>
          <a:p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  Мультиламеллярный увлажняющий крем с экстрактом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императы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Мультиламеллярная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увлажняющая маска с экстрактом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императы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«В»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«Секрет матовой кожи» для жирной, комбинированной и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проблемной кожей.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Мультиламеллярный крем-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себоконтроль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лактоферрином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Мультиламеллярная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маска-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себоконтроль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лактоферрином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«С»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«Сияние кожи» для кожи любого типа, склонной к пигментации.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Мультиламеллярный крем-сияние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люмисферами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Мультиламеллярная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маска-сияние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люмисферами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en-US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»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Омолаживающий уход для любого типа кожи.</a:t>
            </a:r>
          </a:p>
          <a:p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  Омолаживающий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мультиламеллярный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крем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матрикинами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Омолаживающая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мультиламеллярная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маска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матрикинами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«Е»</a:t>
            </a:r>
            <a:r>
              <a:rPr lang="ru-RU" sz="16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Жизненная энергия» для уставшей кожи любого типа.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Энергетический витаминный крем с экстрактом микроводоросли.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-   Энергетическая витаминная маска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экстрактоммикроводоросли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E4F074-1633-433F-AF14-23BA70EFB129}"/>
              </a:ext>
            </a:extLst>
          </p:cNvPr>
          <p:cNvSpPr txBox="1"/>
          <p:nvPr/>
        </p:nvSpPr>
        <p:spPr>
          <a:xfrm>
            <a:off x="1529481" y="611485"/>
            <a:ext cx="8403507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АССОРТИМЕНТ СЕРИИ «ПЯТОЕ ЧУВСТВО»</a:t>
            </a:r>
          </a:p>
        </p:txBody>
      </p:sp>
      <p:pic>
        <p:nvPicPr>
          <p:cNvPr id="7" name="Изображение 10" descr="Teana_Logo_White.png">
            <a:extLst>
              <a:ext uri="{FF2B5EF4-FFF2-40B4-BE49-F238E27FC236}">
                <a16:creationId xmlns:a16="http://schemas.microsoft.com/office/drawing/2014/main" xmlns="" id="{41ED8767-5AA2-4552-B9CF-4FC3FC22F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2029"/>
            <a:ext cx="1008112" cy="461393"/>
          </a:xfrm>
          <a:prstGeom prst="rect">
            <a:avLst/>
          </a:prstGeom>
        </p:spPr>
      </p:pic>
      <p:pic>
        <p:nvPicPr>
          <p:cNvPr id="8" name="Picture 4" descr="Teana_Labs_297x210_CS5_GraphicFillImg_15(5).png">
            <a:extLst>
              <a:ext uri="{FF2B5EF4-FFF2-40B4-BE49-F238E27FC236}">
                <a16:creationId xmlns:a16="http://schemas.microsoft.com/office/drawing/2014/main" xmlns="" id="{A5F3FAE4-E948-4DCA-BC3B-22CCCF81DA2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9" name="Изображение 10" descr="Teana_Logo_White.png">
            <a:extLst>
              <a:ext uri="{FF2B5EF4-FFF2-40B4-BE49-F238E27FC236}">
                <a16:creationId xmlns:a16="http://schemas.microsoft.com/office/drawing/2014/main" xmlns="" id="{1C9E70F8-A09F-4678-A780-3493A6C1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900C08-9CB2-4B91-A0D9-CD0F24AF7544}"/>
              </a:ext>
            </a:extLst>
          </p:cNvPr>
          <p:cNvSpPr txBox="1"/>
          <p:nvPr/>
        </p:nvSpPr>
        <p:spPr>
          <a:xfrm>
            <a:off x="1385465" y="1259557"/>
            <a:ext cx="854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ЛЕГКИЕ КОМФОРТНЫЕ ЭМУЛЬСИОННЫЕ ТЕКСТУРЫ ДЛЯ ЕЖЕДНЕВНОГО УХОДА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61EFBAB-2D78-45EB-B52D-368D4A818B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440" y="1835941"/>
            <a:ext cx="4488394" cy="4493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D465753-B828-47EB-8935-1636CB674CD8}"/>
              </a:ext>
            </a:extLst>
          </p:cNvPr>
          <p:cNvSpPr txBox="1"/>
          <p:nvPr/>
        </p:nvSpPr>
        <p:spPr>
          <a:xfrm>
            <a:off x="209440" y="6278959"/>
            <a:ext cx="512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«О»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Сенсорные гели для кожи вокруг глаз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О1 Гель против темных кругов и мешков с экстрактом иглицы.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О2 Гель экспресс-лифтинг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матрикинами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пептидами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аргании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О3 Гель от мимических морщин с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матрикинами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аргирелином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3997B9D9-7F8E-44D9-8788-31A84CE2E739}"/>
              </a:ext>
            </a:extLst>
          </p:cNvPr>
          <p:cNvSpPr/>
          <p:nvPr/>
        </p:nvSpPr>
        <p:spPr>
          <a:xfrm>
            <a:off x="2077195" y="2660849"/>
            <a:ext cx="3808771" cy="106661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102397" y="1945796"/>
            <a:ext cx="8446139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«G1» МИЦЕЛЛЯРНЫЙ ГЕЛЬ ДЛЯ СНЯТИЯ МАКИЯЖА </a:t>
            </a:r>
          </a:p>
          <a:p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С ЭКСТРАКТОМ ПЕРСИКА И МИКРОВОДОРОСЛИ</a:t>
            </a:r>
            <a:r>
              <a:rPr lang="en-US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ГАВАЙСКИХ ОЗЕР </a:t>
            </a:r>
          </a:p>
          <a:p>
            <a:endParaRPr lang="ru-RU" sz="1600" b="1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85466" y="1305850"/>
            <a:ext cx="9001000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ДЛЯ НОРМАЛЬНОЙ,</a:t>
            </a:r>
            <a:r>
              <a:rPr lang="en-US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СУХОЙ И ЧУВСТВИТЕЛЬНОЙ КОЖИ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176373" y="2743048"/>
            <a:ext cx="3709594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ДЕЛИКАТНО УДАЛЯЕТ СТОЙКИЙ МАКИЯЖ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ВЫЗЫВАЕТ РАЗДРАЖЕНИЯ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 КОЖУ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ПОДХОДИТ ДЛЯ СНЯТИЯ МАКИЯЖА С ГЛАЗ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3413" y="6925361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150 мл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CFC8E5-10B7-41C0-B445-700C310DE5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r="30176"/>
          <a:stretch/>
        </p:blipFill>
        <p:spPr>
          <a:xfrm>
            <a:off x="347989" y="1941170"/>
            <a:ext cx="872879" cy="22090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C333BC1-18D0-4980-A724-65FD9E1757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8" r="36517"/>
          <a:stretch/>
        </p:blipFill>
        <p:spPr>
          <a:xfrm>
            <a:off x="1258014" y="1859848"/>
            <a:ext cx="618218" cy="2332414"/>
          </a:xfrm>
          <a:prstGeom prst="rect">
            <a:avLst/>
          </a:prstGeom>
        </p:spPr>
      </p:pic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BAB7F330-332E-41D4-9BB4-B94D7696C8A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F7C4BEF4-1716-459A-9FF4-6AB75E498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7815D9-8670-4DF2-B037-59C310ABF586}"/>
              </a:ext>
            </a:extLst>
          </p:cNvPr>
          <p:cNvSpPr txBox="1"/>
          <p:nvPr/>
        </p:nvSpPr>
        <p:spPr>
          <a:xfrm>
            <a:off x="6139555" y="2606956"/>
            <a:ext cx="4552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Вспеньте гель, нанесите на влажную кожу, помассируйте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и смойте большим количеством воды.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ежедневного удаления макияжа и очищения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вечером перед сном.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3B9318A-612B-4FD1-A62F-82962BE2DC17}"/>
              </a:ext>
            </a:extLst>
          </p:cNvPr>
          <p:cNvSpPr txBox="1"/>
          <p:nvPr/>
        </p:nvSpPr>
        <p:spPr>
          <a:xfrm>
            <a:off x="3121939" y="678801"/>
            <a:ext cx="5293745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ОЧИЩАЮЩИЕ СРЕДСТВА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CD48A8E-7947-4331-9068-FFB2BFE5118F}"/>
              </a:ext>
            </a:extLst>
          </p:cNvPr>
          <p:cNvSpPr txBox="1"/>
          <p:nvPr/>
        </p:nvSpPr>
        <p:spPr>
          <a:xfrm>
            <a:off x="2216626" y="4701100"/>
            <a:ext cx="7916189" cy="2462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«P1»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МИЦЕЛЛЯРНАЯ ПЕНКА ДЛЯ УМЫВАНИЯ С ЭКСТРАКТОМ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ПЕРСИКА И ДНК ЛОСОСЯ </a:t>
            </a:r>
            <a:r>
              <a:rPr lang="ru-RU" sz="1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 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66C2F8D-4BC9-4E08-9682-327C9DFEB2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9" r="29045"/>
          <a:stretch/>
        </p:blipFill>
        <p:spPr>
          <a:xfrm>
            <a:off x="344462" y="4593786"/>
            <a:ext cx="855516" cy="20581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775C1A4-5B6F-4751-9948-393BF0F4CA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28737"/>
          <a:stretch/>
        </p:blipFill>
        <p:spPr>
          <a:xfrm>
            <a:off x="1224612" y="4679314"/>
            <a:ext cx="825299" cy="194076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C5E577EA-FDAA-4C16-9322-6D8B169D12D5}"/>
              </a:ext>
            </a:extLst>
          </p:cNvPr>
          <p:cNvSpPr/>
          <p:nvPr/>
        </p:nvSpPr>
        <p:spPr>
          <a:xfrm>
            <a:off x="2250336" y="5157698"/>
            <a:ext cx="3808772" cy="1096127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E442F6-0CD6-4F6E-B75E-12B1C00DA419}"/>
              </a:ext>
            </a:extLst>
          </p:cNvPr>
          <p:cNvSpPr txBox="1"/>
          <p:nvPr/>
        </p:nvSpPr>
        <p:spPr>
          <a:xfrm>
            <a:off x="2375730" y="5274874"/>
            <a:ext cx="3993765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ДЕЛИКАТНО ОЧИЩАЕТ КОЖУ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ВЫЗЫВАЕТ РАЗДРАЖЕНИЯ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 ВЫЗЫВАЕТ ЧУВСТВА СТЯНУТОСТИ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 КОЖУ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24D5D7-C04F-4BF3-80D7-C3B71B6C199E}"/>
              </a:ext>
            </a:extLst>
          </p:cNvPr>
          <p:cNvSpPr txBox="1"/>
          <p:nvPr/>
        </p:nvSpPr>
        <p:spPr>
          <a:xfrm>
            <a:off x="6317528" y="5157698"/>
            <a:ext cx="4487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пенку на влажную кожу, помассируйте и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смойте большим количеством воды комфортной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температуры. Умываемся утром после сна ежедневно.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066376E-5DF4-4AC1-AAD1-CEA43E33AE4A}"/>
              </a:ext>
            </a:extLst>
          </p:cNvPr>
          <p:cNvSpPr txBox="1"/>
          <p:nvPr/>
        </p:nvSpPr>
        <p:spPr>
          <a:xfrm>
            <a:off x="496351" y="4250199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125 мл</a:t>
            </a:r>
          </a:p>
        </p:txBody>
      </p:sp>
    </p:spTree>
    <p:extLst>
      <p:ext uri="{BB962C8B-B14F-4D97-AF65-F5344CB8AC3E}">
        <p14:creationId xmlns:p14="http://schemas.microsoft.com/office/powerpoint/2010/main" val="33311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573FBDA-966F-4E5D-91FD-67809462D92D}"/>
              </a:ext>
            </a:extLst>
          </p:cNvPr>
          <p:cNvSpPr/>
          <p:nvPr/>
        </p:nvSpPr>
        <p:spPr>
          <a:xfrm>
            <a:off x="2077195" y="2660849"/>
            <a:ext cx="3808771" cy="106661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817514" y="1275542"/>
            <a:ext cx="7809542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dirty="0">
                <a:solidFill>
                  <a:srgbClr val="6DC62D"/>
                </a:solidFill>
                <a:cs typeface="Arial" panose="020B0604020202020204" pitchFamily="34" charset="0"/>
              </a:rPr>
              <a:t>ДЛЯ ЖИРНОЙ, КОМБИНИРОВАННОЙ И ПРОБЛЕМНОЙ КОЖИ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34431" y="2760844"/>
            <a:ext cx="3637192" cy="86177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БЕРЕЖНО УДАЛЯЕТ МАКИЯЖ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МАТИРУЕТ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ОЧИЩАЕТ, СУЖАЕТ ПОРЫ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ОКАЗЫВАЕТ АНТИСЕПТИЧЕСКОЕ ДЕЙСТВИЕ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5448" y="7006824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150 мл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6DE1B52-8D72-4D19-BEE2-94B60CD33A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4" t="-2374" r="30041" b="2374"/>
          <a:stretch/>
        </p:blipFill>
        <p:spPr>
          <a:xfrm>
            <a:off x="406138" y="1808417"/>
            <a:ext cx="916755" cy="23312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7051268-74E1-4525-9719-03788FC1CD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3" r="37617"/>
          <a:stretch/>
        </p:blipFill>
        <p:spPr>
          <a:xfrm>
            <a:off x="1446515" y="1914187"/>
            <a:ext cx="534327" cy="2225458"/>
          </a:xfrm>
          <a:prstGeom prst="rect">
            <a:avLst/>
          </a:prstGeom>
        </p:spPr>
      </p:pic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682C1F7C-7F08-4656-9411-A472C8A9A02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8AD2C240-35E4-498D-9AB9-6010D7BFFA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3D72A5-412C-43B2-B174-7B744D44CCEA}"/>
              </a:ext>
            </a:extLst>
          </p:cNvPr>
          <p:cNvSpPr txBox="1"/>
          <p:nvPr/>
        </p:nvSpPr>
        <p:spPr>
          <a:xfrm>
            <a:off x="3121939" y="611485"/>
            <a:ext cx="5293745" cy="65927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ОЧИЩАЮЩИЕ СРЕДСТВА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C34FC9-7D06-4050-8208-87A96EA3A43E}"/>
              </a:ext>
            </a:extLst>
          </p:cNvPr>
          <p:cNvSpPr txBox="1"/>
          <p:nvPr/>
        </p:nvSpPr>
        <p:spPr>
          <a:xfrm>
            <a:off x="2094458" y="1983741"/>
            <a:ext cx="8446139" cy="67710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«G2» МИЦЕЛЛЯРНЫЙ ГЕЛЬ ДЛЯ СНЯТИЯ МАКИЯЖА </a:t>
            </a:r>
          </a:p>
          <a:p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sz="1400" dirty="0">
                <a:solidFill>
                  <a:srgbClr val="6DC62D"/>
                </a:solidFill>
                <a:latin typeface="+mj-lt"/>
                <a:cs typeface="Arial" panose="020B0604020202020204" pitchFamily="34" charset="0"/>
              </a:rPr>
              <a:t>ЛАКТОФЕРРИНОМ</a:t>
            </a:r>
            <a:r>
              <a:rPr lang="en-US" sz="1400" dirty="0">
                <a:solidFill>
                  <a:srgbClr val="6DC62D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DC62D"/>
                </a:solidFill>
                <a:latin typeface="+mj-lt"/>
                <a:cs typeface="Arial" panose="020B0604020202020204" pitchFamily="34" charset="0"/>
              </a:rPr>
              <a:t>И ЭКСТРАКТОМ ГАМАМЕЛИСА</a:t>
            </a:r>
          </a:p>
          <a:p>
            <a:endParaRPr lang="ru-RU" sz="1600" b="1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227FE1-C019-4C7A-80EA-FD43F22E4807}"/>
              </a:ext>
            </a:extLst>
          </p:cNvPr>
          <p:cNvSpPr txBox="1"/>
          <p:nvPr/>
        </p:nvSpPr>
        <p:spPr>
          <a:xfrm>
            <a:off x="6139555" y="2606956"/>
            <a:ext cx="45522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Вспеньте гель, нанесите на влажную кожу, помассируйте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и смойте большим количеством воды.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Для ежедневного удаления макияжа и очищения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вечером перед сном.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8487EE-6A4F-4C50-93B2-CED73DEB2868}"/>
              </a:ext>
            </a:extLst>
          </p:cNvPr>
          <p:cNvSpPr txBox="1"/>
          <p:nvPr/>
        </p:nvSpPr>
        <p:spPr>
          <a:xfrm>
            <a:off x="6317528" y="5157698"/>
            <a:ext cx="44879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Нанесите пенку на влажную кожу, помассируйте и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смойте большим количеством воды комфортной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температуры. Умываемся утром после сна ежедневно.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EBB8A472-0C44-4E8C-9DDD-9A9C3EA78E26}"/>
              </a:ext>
            </a:extLst>
          </p:cNvPr>
          <p:cNvSpPr/>
          <p:nvPr/>
        </p:nvSpPr>
        <p:spPr>
          <a:xfrm>
            <a:off x="2250336" y="5157697"/>
            <a:ext cx="3808772" cy="1430451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AB4101C-9F5B-4170-83F5-A6A564E67F8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r="29044"/>
          <a:stretch/>
        </p:blipFill>
        <p:spPr>
          <a:xfrm>
            <a:off x="423032" y="4578117"/>
            <a:ext cx="916755" cy="2187374"/>
          </a:xfrm>
          <a:prstGeom prst="rect">
            <a:avLst/>
          </a:prstGeom>
        </p:spPr>
      </p:pic>
      <p:pic>
        <p:nvPicPr>
          <p:cNvPr id="23" name="Picture 4" descr="https://teana-labs.ru/upload/resize_cache/iblock/54a/500_500_1/54aacca706661c7e8aed4e0e1ea37edf.jpg">
            <a:extLst>
              <a:ext uri="{FF2B5EF4-FFF2-40B4-BE49-F238E27FC236}">
                <a16:creationId xmlns:a16="http://schemas.microsoft.com/office/drawing/2014/main" xmlns="" id="{D9169E2E-B3C2-406B-9134-E6C6DBE76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7" r="27304"/>
          <a:stretch/>
        </p:blipFill>
        <p:spPr bwMode="auto">
          <a:xfrm>
            <a:off x="1286781" y="4643933"/>
            <a:ext cx="927698" cy="20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BA85838-C454-4C4C-8B4E-A16418A32C8B}"/>
              </a:ext>
            </a:extLst>
          </p:cNvPr>
          <p:cNvSpPr txBox="1"/>
          <p:nvPr/>
        </p:nvSpPr>
        <p:spPr>
          <a:xfrm>
            <a:off x="2412706" y="5226591"/>
            <a:ext cx="3726849" cy="12926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БЕРЕЖНО УДАЛЯЕТ ЗАГРЯЗНЕНИЯ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ПРЕДУПРЕЖДАЕТ ПОЯВЛЕНИЕ АКНЕ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ОКАЗЫВАЕТ ВЯЖУЩЕЕ, УСПОКАИВАЮЩЕЕ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ДЕЙСТВИЕ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ОБЕСПЕЧИВАЕТ МАТОВОСТЬ КОЖИ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В ТЕЧЕНИЕ ДНЯ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B0D6B0-79E5-49C9-AA6E-3EC6A055FA96}"/>
              </a:ext>
            </a:extLst>
          </p:cNvPr>
          <p:cNvSpPr txBox="1"/>
          <p:nvPr/>
        </p:nvSpPr>
        <p:spPr>
          <a:xfrm>
            <a:off x="2248774" y="4587826"/>
            <a:ext cx="719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«P</a:t>
            </a:r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МИЦЕЛЛЯРНАЯ ПЕНКА ДЛЯ УМЫВАНИЯ С ЛАКТОФЕРРИНОМ И ЭКСТРАКТОМ ВЕРЕСКА</a:t>
            </a:r>
            <a:r>
              <a:rPr lang="en-US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BDB8884-431F-4D4E-82C6-318EC56B3717}"/>
              </a:ext>
            </a:extLst>
          </p:cNvPr>
          <p:cNvSpPr txBox="1"/>
          <p:nvPr/>
        </p:nvSpPr>
        <p:spPr>
          <a:xfrm>
            <a:off x="684852" y="4176345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125 мл</a:t>
            </a:r>
          </a:p>
        </p:txBody>
      </p:sp>
    </p:spTree>
    <p:extLst>
      <p:ext uri="{BB962C8B-B14F-4D97-AF65-F5344CB8AC3E}">
        <p14:creationId xmlns:p14="http://schemas.microsoft.com/office/powerpoint/2010/main" val="13901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2C10CA66-ACAC-44C1-8848-AAD0DAE08145}"/>
              </a:ext>
            </a:extLst>
          </p:cNvPr>
          <p:cNvSpPr/>
          <p:nvPr/>
        </p:nvSpPr>
        <p:spPr>
          <a:xfrm>
            <a:off x="2598890" y="2460404"/>
            <a:ext cx="4801122" cy="1457428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412957" y="1934617"/>
            <a:ext cx="6851472" cy="64633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«T1»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ЭНЕРГЕТИЧЕСКИЙ ВИТАМИННЫЙ </a:t>
            </a:r>
            <a:r>
              <a:rPr lang="ru-RU" sz="1400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ТОНИК-СПРЕЙ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С ЭКСТРАКТОМ МИКРОВОДОРОСЛИ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И ДНК МОЛОК ЛОСОСЯ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6EC72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84284" y="2542787"/>
            <a:ext cx="5308639" cy="129266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ТОНИЗИРУЕТ, СНИМАЕТ СЛЕДЫ УСТАЛОСТИ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НАСЫЩАЕТ ВИТАМИНАМИ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НЕЙТРАЛИЗУЕТ ДЕЙСТВИЕ СВОБОДНЫХ РАДИКАЛОВ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ПРЕДОТВРАЩАЕТ СУХОСТЬ И ШЕЛУШЕНИЕ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УДАЛЯЕТ ОСТАТКИ МАКИЯЖА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89631" y="6687711"/>
            <a:ext cx="1523326" cy="215444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r>
              <a:rPr lang="ru-RU" sz="1400" b="1" dirty="0">
                <a:solidFill>
                  <a:srgbClr val="6DC62D"/>
                </a:solidFill>
                <a:cs typeface="Arial" pitchFamily="34" charset="0"/>
              </a:rPr>
              <a:t>Объем 125 мл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A002D6-938E-4A69-9CC9-CA73003B8A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1" r="30949"/>
          <a:stretch/>
        </p:blipFill>
        <p:spPr>
          <a:xfrm>
            <a:off x="794870" y="1911751"/>
            <a:ext cx="775117" cy="20764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CED7161-311B-4E3E-BB56-6C3ECE6D23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1" r="36665"/>
          <a:stretch/>
        </p:blipFill>
        <p:spPr>
          <a:xfrm>
            <a:off x="1660192" y="2038531"/>
            <a:ext cx="521608" cy="1949630"/>
          </a:xfrm>
          <a:prstGeom prst="rect">
            <a:avLst/>
          </a:prstGeom>
        </p:spPr>
      </p:pic>
      <p:pic>
        <p:nvPicPr>
          <p:cNvPr id="11" name="Picture 4" descr="Teana_Labs_297x210_CS5_GraphicFillImg_15(5).png">
            <a:extLst>
              <a:ext uri="{FF2B5EF4-FFF2-40B4-BE49-F238E27FC236}">
                <a16:creationId xmlns:a16="http://schemas.microsoft.com/office/drawing/2014/main" xmlns="" id="{C204DD90-A405-4BF2-9138-F1EA00B4A4B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508"/>
            <a:ext cx="10691814" cy="552285"/>
          </a:xfrm>
          <a:prstGeom prst="rect">
            <a:avLst/>
          </a:prstGeom>
        </p:spPr>
      </p:pic>
      <p:pic>
        <p:nvPicPr>
          <p:cNvPr id="12" name="Изображение 10" descr="Teana_Logo_White.png">
            <a:extLst>
              <a:ext uri="{FF2B5EF4-FFF2-40B4-BE49-F238E27FC236}">
                <a16:creationId xmlns:a16="http://schemas.microsoft.com/office/drawing/2014/main" xmlns="" id="{69658200-F462-46E4-B1DD-C082023EDE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37429"/>
            <a:ext cx="1008112" cy="461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545CFC-A470-42CB-BC00-21DC8619F162}"/>
              </a:ext>
            </a:extLst>
          </p:cNvPr>
          <p:cNvSpPr txBox="1"/>
          <p:nvPr/>
        </p:nvSpPr>
        <p:spPr>
          <a:xfrm>
            <a:off x="2468269" y="6377691"/>
            <a:ext cx="7605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СПОСОБ ПРИМЕНЕНИЯ: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1. Распылите тоник на очищенную кожу в качестве завершающего штриха ежедневного ухода.</a:t>
            </a:r>
          </a:p>
          <a:p>
            <a:pPr fontAlgn="base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2. В жаркое время года распыляйте тоник на лицо и шею для освежения кожи так часто, как пожелаете. Удобно брать с собой!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1D04ED-BE4E-4880-8B7B-4BFB17125848}"/>
              </a:ext>
            </a:extLst>
          </p:cNvPr>
          <p:cNvSpPr txBox="1"/>
          <p:nvPr/>
        </p:nvSpPr>
        <p:spPr>
          <a:xfrm>
            <a:off x="2181800" y="774996"/>
            <a:ext cx="8325370" cy="674571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4261" tIns="52131" rIns="104261" bIns="52131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6EC72F"/>
                </a:solidFill>
                <a:latin typeface="+mj-lt"/>
                <a:cs typeface="Arial" panose="020B0604020202020204" pitchFamily="34" charset="0"/>
              </a:rPr>
              <a:t>ТОНИЗИРУЮЩИЕ СРЕДСТВА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DE747B4-BBE1-4011-BA00-AC871E3F5F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r="31902"/>
          <a:stretch/>
        </p:blipFill>
        <p:spPr>
          <a:xfrm>
            <a:off x="881410" y="4257799"/>
            <a:ext cx="759981" cy="21445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BAA7F5C-65E6-438E-866D-93D5076A219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4" r="37617"/>
          <a:stretch/>
        </p:blipFill>
        <p:spPr>
          <a:xfrm>
            <a:off x="1765562" y="4257799"/>
            <a:ext cx="521608" cy="2127341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FE34F7B-F906-47F3-A810-9C4436681878}"/>
              </a:ext>
            </a:extLst>
          </p:cNvPr>
          <p:cNvSpPr/>
          <p:nvPr/>
        </p:nvSpPr>
        <p:spPr>
          <a:xfrm>
            <a:off x="2598890" y="4847781"/>
            <a:ext cx="4801122" cy="1320260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CE9095C-7057-454D-8C2D-D673CA93DD1F}"/>
              </a:ext>
            </a:extLst>
          </p:cNvPr>
          <p:cNvSpPr/>
          <p:nvPr/>
        </p:nvSpPr>
        <p:spPr>
          <a:xfrm>
            <a:off x="2026366" y="4182009"/>
            <a:ext cx="799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«T</a:t>
            </a:r>
            <a:r>
              <a:rPr lang="ru-RU" sz="1400" dirty="0">
                <a:solidFill>
                  <a:srgbClr val="6EC72F"/>
                </a:solidFill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ЭНЕРГЕТИЧЕСКИЙ МАТИРУЮЩИЙ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ТОНИК-СПРЕЙ С ЛАКТОФЕРРИНОМ И ЭКСТРАКТОМ</a:t>
            </a:r>
            <a:r>
              <a:rPr lang="en-US" sz="1400" dirty="0">
                <a:solidFill>
                  <a:srgbClr val="6DC62D"/>
                </a:solidFill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6DC62D"/>
              </a:solidFill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6DC62D"/>
                </a:solidFill>
                <a:cs typeface="Arial" panose="020B0604020202020204" pitchFamily="34" charset="0"/>
              </a:rPr>
              <a:t>            МОРСКОГО МХА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98B7F1-3D30-4BC4-8134-1E8A32249FDC}"/>
              </a:ext>
            </a:extLst>
          </p:cNvPr>
          <p:cNvSpPr txBox="1"/>
          <p:nvPr/>
        </p:nvSpPr>
        <p:spPr>
          <a:xfrm>
            <a:off x="2784284" y="4999049"/>
            <a:ext cx="4375173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ТОНИЗИРУЕТ, УВЛАЖНЯЕТ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УСТРАНЯЕТ РАЗДРАЖЕНИЕ И ЖИРНЫЙ БЛЕСК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ПРЕДУПРЕЖДАЕТ ПОЯВЛЕНИЕ АКНЕ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МАТИРУЕТ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УЛУЧШАЕТ ЦВЕТ ЛИЦА</a:t>
            </a:r>
          </a:p>
        </p:txBody>
      </p:sp>
    </p:spTree>
    <p:extLst>
      <p:ext uri="{BB962C8B-B14F-4D97-AF65-F5344CB8AC3E}">
        <p14:creationId xmlns:p14="http://schemas.microsoft.com/office/powerpoint/2010/main" val="2478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NA2012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TEANA2012(2)</Template>
  <TotalTime>4114</TotalTime>
  <Words>1949</Words>
  <Application>Microsoft Office PowerPoint</Application>
  <PresentationFormat>Произвольный</PresentationFormat>
  <Paragraphs>330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TEANA2012(2)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Skobeleva Irina</dc:creator>
  <cp:lastModifiedBy>Валерия Гоголева</cp:lastModifiedBy>
  <cp:revision>544</cp:revision>
  <cp:lastPrinted>2015-05-27T07:13:10Z</cp:lastPrinted>
  <dcterms:created xsi:type="dcterms:W3CDTF">2013-04-02T12:51:14Z</dcterms:created>
  <dcterms:modified xsi:type="dcterms:W3CDTF">2018-12-19T14:35:32Z</dcterms:modified>
</cp:coreProperties>
</file>