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634" r:id="rId2"/>
    <p:sldId id="665" r:id="rId3"/>
    <p:sldId id="666" r:id="rId4"/>
    <p:sldId id="536" r:id="rId5"/>
    <p:sldId id="505" r:id="rId6"/>
    <p:sldId id="506" r:id="rId7"/>
    <p:sldId id="508" r:id="rId8"/>
    <p:sldId id="667" r:id="rId9"/>
  </p:sldIdLst>
  <p:sldSz cx="10691813" cy="7559675"/>
  <p:notesSz cx="6648450" cy="9774238"/>
  <p:defaultTextStyle>
    <a:defPPr>
      <a:defRPr lang="ru-RU"/>
    </a:defPPr>
    <a:lvl1pPr marL="0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0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AA43F8F-06ED-4942-B4AA-5C2A687E8F2C}">
          <p14:sldIdLst>
            <p14:sldId id="634"/>
          </p14:sldIdLst>
        </p14:section>
        <p14:section name="Раздел без заголовка" id="{34EF81FE-A195-4DFA-82D9-A1B3C5602491}">
          <p14:sldIdLst>
            <p14:sldId id="665"/>
            <p14:sldId id="666"/>
            <p14:sldId id="536"/>
            <p14:sldId id="505"/>
            <p14:sldId id="506"/>
            <p14:sldId id="508"/>
            <p14:sldId id="6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2A3"/>
    <a:srgbClr val="F66616"/>
    <a:srgbClr val="FF97C1"/>
    <a:srgbClr val="FF0066"/>
    <a:srgbClr val="B7CFFF"/>
    <a:srgbClr val="5B92FF"/>
    <a:srgbClr val="FFE07D"/>
    <a:srgbClr val="FFBDBD"/>
    <a:srgbClr val="A7E17F"/>
    <a:srgbClr val="6EC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5380" autoAdjust="0"/>
  </p:normalViewPr>
  <p:slideViewPr>
    <p:cSldViewPr>
      <p:cViewPr varScale="1">
        <p:scale>
          <a:sx n="70" d="100"/>
          <a:sy n="70" d="100"/>
        </p:scale>
        <p:origin x="1638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100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9" y="0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3BDFF-69D8-406F-B1A8-2D7512742F68}" type="datetimeFigureOut">
              <a:rPr lang="ru-RU" smtClean="0"/>
              <a:t>25.12.2018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31838"/>
            <a:ext cx="5184775" cy="366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4"/>
            <a:ext cx="5318760" cy="439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9" y="9283829"/>
            <a:ext cx="288099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476E-9A93-416A-8423-E53E46999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6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173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20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FD1B2-0EB9-450E-9B55-A2F9339364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5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2348402"/>
            <a:ext cx="9088041" cy="162043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4283818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7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3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3912" y="334236"/>
            <a:ext cx="2812169" cy="71099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546" y="334236"/>
            <a:ext cx="8260168" cy="71099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2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2" y="4857794"/>
            <a:ext cx="9088041" cy="1501435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2" y="3204116"/>
            <a:ext cx="9088041" cy="1653678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3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2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5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7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1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549" y="1944167"/>
            <a:ext cx="5535241" cy="55000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38984" y="1944167"/>
            <a:ext cx="5537096" cy="55000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3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692179"/>
            <a:ext cx="4724074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3" y="1692179"/>
            <a:ext cx="4725930" cy="705219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09" indent="0">
              <a:buNone/>
              <a:defRPr sz="2300" b="1"/>
            </a:lvl2pPr>
            <a:lvl3pPr marL="1042615" indent="0">
              <a:buNone/>
              <a:defRPr sz="2100" b="1"/>
            </a:lvl3pPr>
            <a:lvl4pPr marL="1563923" indent="0">
              <a:buNone/>
              <a:defRPr sz="1800" b="1"/>
            </a:lvl4pPr>
            <a:lvl5pPr marL="2085231" indent="0">
              <a:buNone/>
              <a:defRPr sz="1800" b="1"/>
            </a:lvl5pPr>
            <a:lvl6pPr marL="2606537" indent="0">
              <a:buNone/>
              <a:defRPr sz="1800" b="1"/>
            </a:lvl6pPr>
            <a:lvl7pPr marL="3127846" indent="0">
              <a:buNone/>
              <a:defRPr sz="1800" b="1"/>
            </a:lvl7pPr>
            <a:lvl8pPr marL="3649154" indent="0">
              <a:buNone/>
              <a:defRPr sz="1800" b="1"/>
            </a:lvl8pPr>
            <a:lvl9pPr marL="417046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3" y="2397397"/>
            <a:ext cx="4725930" cy="43555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1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4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3" y="300987"/>
            <a:ext cx="3517533" cy="128094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300990"/>
            <a:ext cx="5977020" cy="645197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3" y="1581935"/>
            <a:ext cx="3517533" cy="5171028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7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5291772"/>
            <a:ext cx="6415088" cy="6247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600"/>
            </a:lvl1pPr>
            <a:lvl2pPr marL="521309" indent="0">
              <a:buNone/>
              <a:defRPr sz="3200"/>
            </a:lvl2pPr>
            <a:lvl3pPr marL="1042615" indent="0">
              <a:buNone/>
              <a:defRPr sz="2700"/>
            </a:lvl3pPr>
            <a:lvl4pPr marL="1563923" indent="0">
              <a:buNone/>
              <a:defRPr sz="2300"/>
            </a:lvl4pPr>
            <a:lvl5pPr marL="2085231" indent="0">
              <a:buNone/>
              <a:defRPr sz="2300"/>
            </a:lvl5pPr>
            <a:lvl6pPr marL="2606537" indent="0">
              <a:buNone/>
              <a:defRPr sz="2300"/>
            </a:lvl6pPr>
            <a:lvl7pPr marL="3127846" indent="0">
              <a:buNone/>
              <a:defRPr sz="2300"/>
            </a:lvl7pPr>
            <a:lvl8pPr marL="3649154" indent="0">
              <a:buNone/>
              <a:defRPr sz="2300"/>
            </a:lvl8pPr>
            <a:lvl9pPr marL="4170462" indent="0">
              <a:buNone/>
              <a:defRPr sz="23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5916496"/>
            <a:ext cx="6415088" cy="887211"/>
          </a:xfrm>
        </p:spPr>
        <p:txBody>
          <a:bodyPr/>
          <a:lstStyle>
            <a:lvl1pPr marL="0" indent="0">
              <a:buNone/>
              <a:defRPr sz="1600"/>
            </a:lvl1pPr>
            <a:lvl2pPr marL="521309" indent="0">
              <a:buNone/>
              <a:defRPr sz="1400"/>
            </a:lvl2pPr>
            <a:lvl3pPr marL="1042615" indent="0">
              <a:buNone/>
              <a:defRPr sz="1100"/>
            </a:lvl3pPr>
            <a:lvl4pPr marL="1563923" indent="0">
              <a:buNone/>
              <a:defRPr sz="1000"/>
            </a:lvl4pPr>
            <a:lvl5pPr marL="2085231" indent="0">
              <a:buNone/>
              <a:defRPr sz="1000"/>
            </a:lvl5pPr>
            <a:lvl6pPr marL="2606537" indent="0">
              <a:buNone/>
              <a:defRPr sz="1000"/>
            </a:lvl6pPr>
            <a:lvl7pPr marL="3127846" indent="0">
              <a:buNone/>
              <a:defRPr sz="1000"/>
            </a:lvl7pPr>
            <a:lvl8pPr marL="3649154" indent="0">
              <a:buNone/>
              <a:defRPr sz="1000"/>
            </a:lvl8pPr>
            <a:lvl9pPr marL="417046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04261" tIns="52131" rIns="104261" bIns="5213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763927"/>
            <a:ext cx="9622632" cy="4989036"/>
          </a:xfrm>
          <a:prstGeom prst="rect">
            <a:avLst/>
          </a:prstGeom>
        </p:spPr>
        <p:txBody>
          <a:bodyPr vert="horz" lIns="104261" tIns="52131" rIns="104261" bIns="5213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22F8-46BD-498A-BA4E-FE53F2942415}" type="datetimeFigureOut">
              <a:rPr lang="ru-RU" smtClean="0"/>
              <a:pPr/>
              <a:t>25.12.2018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7006701"/>
            <a:ext cx="3385741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7006701"/>
            <a:ext cx="2494756" cy="402483"/>
          </a:xfrm>
          <a:prstGeom prst="rect">
            <a:avLst/>
          </a:prstGeom>
        </p:spPr>
        <p:txBody>
          <a:bodyPr vert="horz" lIns="104261" tIns="52131" rIns="104261" bIns="521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C439F-FC1A-4DF3-A92D-9F0087C927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6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261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79" indent="-390979" algn="l" defTabSz="104261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26" indent="-325818" algn="l" defTabSz="104261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27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576" indent="-260653" algn="l" defTabSz="104261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885" indent="-260653" algn="l" defTabSz="104261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192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500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807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115" indent="-260653" algn="l" defTabSz="104261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09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15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923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231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537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846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154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462" algn="l" defTabSz="104261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DF08DE-4C93-4DFB-9893-2C67E011E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62" y="393840"/>
            <a:ext cx="1341946" cy="61207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4943D3-CE31-42DF-ACB5-F23B6A47D27A}"/>
              </a:ext>
            </a:extLst>
          </p:cNvPr>
          <p:cNvSpPr/>
          <p:nvPr/>
        </p:nvSpPr>
        <p:spPr>
          <a:xfrm>
            <a:off x="6354018" y="3131765"/>
            <a:ext cx="38164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srgbClr val="92D050"/>
                </a:solidFill>
                <a:latin typeface="Bliss Pro" panose="02000803050000020004" pitchFamily="50" charset="0"/>
                <a:ea typeface="Tahoma" pitchFamily="34" charset="0"/>
                <a:cs typeface="Tahoma" pitchFamily="34" charset="0"/>
              </a:rPr>
              <a:t>Натуральное мыло</a:t>
            </a:r>
          </a:p>
          <a:p>
            <a:pPr lvl="0" algn="ctr"/>
            <a:r>
              <a:rPr lang="ru-RU" sz="3200" b="1" dirty="0">
                <a:solidFill>
                  <a:srgbClr val="92D050"/>
                </a:solidFill>
                <a:latin typeface="Bliss Pro" panose="02000803050000020004" pitchFamily="50" charset="0"/>
                <a:ea typeface="Tahoma" pitchFamily="34" charset="0"/>
                <a:cs typeface="Tahoma" pitchFamily="34" charset="0"/>
              </a:rPr>
              <a:t> для лица и тела</a:t>
            </a:r>
            <a:endParaRPr lang="ru-RU" sz="2806" b="1" dirty="0">
              <a:solidFill>
                <a:srgbClr val="6EC7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3CBCA-53A8-442E-81E3-A4AF9E30E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" y="-1"/>
            <a:ext cx="5848564" cy="75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5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ADC7A-9925-4133-A185-FDB378590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237" y="731824"/>
            <a:ext cx="9622631" cy="304716"/>
          </a:xfrm>
        </p:spPr>
        <p:txBody>
          <a:bodyPr>
            <a:noAutofit/>
          </a:bodyPr>
          <a:lstStyle/>
          <a:p>
            <a:r>
              <a:rPr lang="ru-RU" sz="2806" b="1" dirty="0">
                <a:solidFill>
                  <a:srgbClr val="92D050"/>
                </a:solidFill>
                <a:ea typeface="Tahoma" pitchFamily="34" charset="0"/>
                <a:cs typeface="Tahoma" pitchFamily="34" charset="0"/>
              </a:rPr>
              <a:t>НАТУРАЛЬНОЕ МЫЛО РУЧНОЙ РАБОТЫ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465023-2FBF-4449-A1E1-28B60FD7912E}"/>
              </a:ext>
            </a:extLst>
          </p:cNvPr>
          <p:cNvSpPr/>
          <p:nvPr/>
        </p:nvSpPr>
        <p:spPr>
          <a:xfrm>
            <a:off x="1670143" y="1297643"/>
            <a:ext cx="845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Предназначено для бережного очищения кожи лица и тела. Мягко  ухаживает за кожей во время мытья, дарит абсолютный комфорт без ощущения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стянутости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0CAEFD-238E-497D-98A0-21042BB07017}"/>
              </a:ext>
            </a:extLst>
          </p:cNvPr>
          <p:cNvSpPr txBox="1"/>
          <p:nvPr/>
        </p:nvSpPr>
        <p:spPr>
          <a:xfrm>
            <a:off x="4880253" y="2483693"/>
            <a:ext cx="5679002" cy="402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НАТУРАЛЬНЫЙ СОСТАВ С МАСЛАМИ, ВОДОРОСЛЯМИ, ЗЕЛЕНОЙ ГЛИНОЙ, МОЛОЧНЫМИ ПРОТЕИНАМИ И Т.Д. </a:t>
            </a: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СОДЕРЖИТ ИСКУССТВЕННЫХ ПЕНООБРАЗОВАТЕЛЕЙ, ОТВЕРДИТЕЛЕЙ, ПАРАБЕНОВ, КОНСЕРВАНТОВ</a:t>
            </a: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СУШИТ, БЕРЕЖНО УХАЖИВАЕТ ЗА КОЖЕЙ</a:t>
            </a: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ХОЛОДНЫЙ СПОСОБ ПРОИЗВОДСТВА</a:t>
            </a: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РАЗМОКАЕТ, ОБЕСПЕЧИВАЯ ЭКОНОМНЫЙ РАСХОД</a:t>
            </a: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ПОДХОДИТ ДЛЯ СНЯТИЯ МАКИЯЖА</a:t>
            </a: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0723" indent="-300723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ПРОИЗВОДИТСЯ ВО ФРАНЦИИ</a:t>
            </a:r>
          </a:p>
          <a:p>
            <a:endParaRPr lang="ru-RU" sz="789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Изображение 4" descr="Teana_Losung.png">
            <a:extLst>
              <a:ext uri="{FF2B5EF4-FFF2-40B4-BE49-F238E27FC236}">
                <a16:creationId xmlns:a16="http://schemas.microsoft.com/office/drawing/2014/main" id="{ACAECA95-9B3C-4B9D-9CC9-396548BE8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322" y="6395013"/>
            <a:ext cx="1030477" cy="6667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45CD6D-1C94-4F3D-9B40-152B5E0A02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2" y="612282"/>
            <a:ext cx="1092431" cy="4982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F8621-C0C5-480C-A2AA-21671E841D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6" y="2008851"/>
            <a:ext cx="4617223" cy="461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5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528EDB-ACE5-42D8-B0B5-3D974B0FC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715599"/>
            <a:ext cx="1092431" cy="49827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B6D63D-93AB-4F34-A6A7-B930F9B57411}"/>
              </a:ext>
            </a:extLst>
          </p:cNvPr>
          <p:cNvSpPr/>
          <p:nvPr/>
        </p:nvSpPr>
        <p:spPr>
          <a:xfrm>
            <a:off x="2672953" y="2767691"/>
            <a:ext cx="5345906" cy="20364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579" dirty="0">
              <a:latin typeface="BlissPro"/>
            </a:endParaRPr>
          </a:p>
          <a:p>
            <a:r>
              <a:rPr lang="ru-RU" sz="1579" dirty="0">
                <a:latin typeface="BlissPro"/>
              </a:rPr>
              <a:t>  </a:t>
            </a:r>
          </a:p>
          <a:p>
            <a:endParaRPr lang="ru-RU" sz="1579" dirty="0">
              <a:latin typeface="BlissPro"/>
            </a:endParaRPr>
          </a:p>
          <a:p>
            <a:endParaRPr lang="ru-RU" sz="1579" dirty="0">
              <a:latin typeface="BlissPro"/>
            </a:endParaRPr>
          </a:p>
          <a:p>
            <a:r>
              <a:rPr lang="ru-RU" sz="1579" dirty="0">
                <a:latin typeface="BlissPro"/>
              </a:rPr>
              <a:t> </a:t>
            </a:r>
          </a:p>
          <a:p>
            <a:r>
              <a:rPr lang="ru-RU" sz="1579" dirty="0">
                <a:latin typeface="BlissPro"/>
              </a:rPr>
              <a:t> </a:t>
            </a:r>
          </a:p>
          <a:p>
            <a:endParaRPr lang="ru-RU" sz="1579" dirty="0">
              <a:latin typeface="BlissPro"/>
            </a:endParaRPr>
          </a:p>
          <a:p>
            <a:endParaRPr lang="ru-RU" sz="1579" dirty="0">
              <a:latin typeface="BlissPro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740DD8-25E5-4516-B2C4-DC6D3726B85B}"/>
              </a:ext>
            </a:extLst>
          </p:cNvPr>
          <p:cNvSpPr/>
          <p:nvPr/>
        </p:nvSpPr>
        <p:spPr>
          <a:xfrm>
            <a:off x="2672953" y="2443804"/>
            <a:ext cx="5345906" cy="268381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105" dirty="0">
              <a:latin typeface="BlissPro"/>
            </a:endParaRPr>
          </a:p>
          <a:p>
            <a:r>
              <a:rPr lang="ru-RU" sz="2105" dirty="0">
                <a:latin typeface="BlissPro"/>
              </a:rPr>
              <a:t>  </a:t>
            </a:r>
          </a:p>
          <a:p>
            <a:endParaRPr lang="ru-RU" sz="2105" dirty="0">
              <a:latin typeface="BlissPro"/>
            </a:endParaRPr>
          </a:p>
          <a:p>
            <a:endParaRPr lang="ru-RU" sz="2105" dirty="0">
              <a:latin typeface="BlissPro"/>
            </a:endParaRPr>
          </a:p>
          <a:p>
            <a:r>
              <a:rPr lang="ru-RU" sz="2105" dirty="0">
                <a:latin typeface="BlissPro"/>
              </a:rPr>
              <a:t> </a:t>
            </a:r>
          </a:p>
          <a:p>
            <a:r>
              <a:rPr lang="ru-RU" sz="2105" dirty="0">
                <a:latin typeface="BlissPro"/>
              </a:rPr>
              <a:t> </a:t>
            </a:r>
          </a:p>
          <a:p>
            <a:endParaRPr lang="ru-RU" sz="2105" dirty="0">
              <a:latin typeface="BlissPro"/>
            </a:endParaRPr>
          </a:p>
          <a:p>
            <a:endParaRPr lang="ru-RU" sz="2105" dirty="0">
              <a:latin typeface="BlissPro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C40D097-73D8-45DE-9320-58516A0D6F6D}"/>
              </a:ext>
            </a:extLst>
          </p:cNvPr>
          <p:cNvSpPr/>
          <p:nvPr/>
        </p:nvSpPr>
        <p:spPr>
          <a:xfrm>
            <a:off x="5209151" y="3055902"/>
            <a:ext cx="5345906" cy="20364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579" dirty="0">
              <a:latin typeface="BlissPro"/>
            </a:endParaRPr>
          </a:p>
          <a:p>
            <a:r>
              <a:rPr lang="ru-RU" sz="1579" dirty="0">
                <a:latin typeface="BlissPro"/>
              </a:rPr>
              <a:t>  </a:t>
            </a:r>
          </a:p>
          <a:p>
            <a:endParaRPr lang="ru-RU" sz="1579" dirty="0">
              <a:latin typeface="BlissPro"/>
            </a:endParaRPr>
          </a:p>
          <a:p>
            <a:endParaRPr lang="ru-RU" sz="1579" dirty="0">
              <a:latin typeface="BlissPro"/>
            </a:endParaRPr>
          </a:p>
          <a:p>
            <a:r>
              <a:rPr lang="ru-RU" sz="1579" dirty="0">
                <a:latin typeface="BlissPro"/>
              </a:rPr>
              <a:t> </a:t>
            </a:r>
          </a:p>
          <a:p>
            <a:r>
              <a:rPr lang="ru-RU" sz="1579" dirty="0">
                <a:latin typeface="BlissPro"/>
              </a:rPr>
              <a:t> </a:t>
            </a:r>
          </a:p>
          <a:p>
            <a:endParaRPr lang="ru-RU" sz="1579" dirty="0">
              <a:latin typeface="BlissPro"/>
            </a:endParaRPr>
          </a:p>
          <a:p>
            <a:endParaRPr lang="ru-RU" sz="1579" dirty="0">
              <a:latin typeface="BlissPro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D54DE8-C435-4E5C-B697-C5538F34CF6D}"/>
              </a:ext>
            </a:extLst>
          </p:cNvPr>
          <p:cNvSpPr/>
          <p:nvPr/>
        </p:nvSpPr>
        <p:spPr>
          <a:xfrm>
            <a:off x="2972937" y="753950"/>
            <a:ext cx="6788057" cy="5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00964">
              <a:spcBef>
                <a:spcPct val="0"/>
              </a:spcBef>
            </a:pPr>
            <a:r>
              <a:rPr lang="ru-RU" sz="2806" b="1" dirty="0">
                <a:solidFill>
                  <a:srgbClr val="92D050"/>
                </a:solidFill>
                <a:latin typeface="Bliss Pro" panose="02000803050000020004" pitchFamily="50" charset="0"/>
                <a:ea typeface="Tahoma" pitchFamily="34" charset="0"/>
                <a:cs typeface="Tahoma" pitchFamily="34" charset="0"/>
              </a:rPr>
              <a:t>АССОРТИМЕНТ НАТУРАЛЬНОГО МЫЛА </a:t>
            </a:r>
          </a:p>
        </p:txBody>
      </p:sp>
      <p:pic>
        <p:nvPicPr>
          <p:cNvPr id="5" name="Изображение 4" descr="Teana_Losun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37" y="6341528"/>
            <a:ext cx="1030477" cy="6667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111534-01B5-4362-8E33-14BDF73F9FFF}"/>
              </a:ext>
            </a:extLst>
          </p:cNvPr>
          <p:cNvSpPr txBox="1"/>
          <p:nvPr/>
        </p:nvSpPr>
        <p:spPr>
          <a:xfrm>
            <a:off x="4742116" y="2132059"/>
            <a:ext cx="5658702" cy="410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«Страстная мулатка»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Натуральное мыло для сухой кожи лица и тела с маслом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карите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«Секрет Клеопатры»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мыло для лица и тела с ослиным молоком </a:t>
            </a: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«Древняя магия </a:t>
            </a:r>
            <a:r>
              <a:rPr lang="ru-RU" sz="1400" b="1" dirty="0" err="1">
                <a:solidFill>
                  <a:srgbClr val="6EC72F"/>
                </a:solidFill>
                <a:cs typeface="Arial" panose="020B0604020202020204" pitchFamily="34" charset="0"/>
              </a:rPr>
              <a:t>Аргании</a:t>
            </a: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мыло для сухой кожи лица и тела с маслом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арганы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«Абрикосовый рай»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мыло-скраб для лица и тела с косточками абрикоса</a:t>
            </a: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«Виноградная Элегия»</a:t>
            </a:r>
            <a:r>
              <a:rPr lang="ru-RU" sz="1400" b="1" dirty="0">
                <a:solidFill>
                  <a:srgbClr val="92D05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мыло-скраб-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эксфолиант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для лица и тела с пудрой виноградных косточек</a:t>
            </a: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«Розовая Мечта»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мыло для жирной  и проблемной кожи лица и тела с эфирным маслом розмарина</a:t>
            </a: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«Целебный минерал»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мыло для жирной и проблемной кожи лица и тела с зеленой глиной</a:t>
            </a:r>
          </a:p>
          <a:p>
            <a:pPr marL="799986" lvl="1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6EC72F"/>
                </a:solidFill>
                <a:cs typeface="Arial" panose="020B0604020202020204" pitchFamily="34" charset="0"/>
              </a:rPr>
              <a:t>«Весенний Шторм»</a:t>
            </a:r>
            <a:r>
              <a:rPr lang="ru-RU" sz="1400" b="1" dirty="0">
                <a:solidFill>
                  <a:srgbClr val="92D050"/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Натуральное антицеллюлитное мыло для тела с морскими водорослями</a:t>
            </a:r>
            <a:endParaRPr lang="ru-RU" sz="1400" b="1" dirty="0">
              <a:solidFill>
                <a:srgbClr val="6EC72F"/>
              </a:solidFill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84353B-441C-42DA-BEB6-626470F55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94" y="2443804"/>
            <a:ext cx="4744877" cy="330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51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450" y="2312565"/>
            <a:ext cx="684076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Идеально подходит для сухой, чувствительной и поврежденной кожи.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карите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активно увлажняет и смягчает кожу.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Повышает тонус и упругость кожи.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Обладает приятным, ненавязчивым ароматом.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раздражает кожу.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Секрет  Клеопатры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 для сухой и чувствительной кожи лица и тела с молоком ослицы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раздражает, не сушит даже самую нежную кожу.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Мягко очищает поры.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Помогает сохранить естественную молодость кожи.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Дарит коже бархатистость, упругость, нежный и ровный цвет.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teana-labs.ru/images/catalog/milo/strastnayamulatkabolsh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18" y="1388719"/>
            <a:ext cx="3590416" cy="248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7" y="6113125"/>
            <a:ext cx="5343525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 </a:t>
            </a:r>
          </a:p>
          <a:p>
            <a:r>
              <a:rPr lang="ru-RU" sz="1100" b="1" dirty="0"/>
              <a:t> </a:t>
            </a:r>
            <a:endParaRPr lang="ru-RU" sz="1100" dirty="0"/>
          </a:p>
          <a:p>
            <a:r>
              <a:rPr lang="ru-RU" sz="1100" b="1" dirty="0"/>
              <a:t> </a:t>
            </a:r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3812789" y="1116447"/>
            <a:ext cx="6264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+mj-lt"/>
              </a:rPr>
              <a:t>Страстная мулатка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 для сухой кожи лица и тела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с маслом Карите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2" y="4013355"/>
            <a:ext cx="3595832" cy="24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4" descr="Teana_Losung.png">
            <a:extLst>
              <a:ext uri="{FF2B5EF4-FFF2-40B4-BE49-F238E27FC236}">
                <a16:creationId xmlns:a16="http://schemas.microsoft.com/office/drawing/2014/main" id="{104DFDB1-5189-45C6-AE05-40D406393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346" y="6607925"/>
            <a:ext cx="1030477" cy="6667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8D0901-3584-4E96-A365-21BB56129B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481773"/>
            <a:ext cx="1092431" cy="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0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350" y="1286966"/>
            <a:ext cx="6420123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Древняя магия Аргании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 для сухой и чувствительной кожи 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лица и тела</a:t>
            </a:r>
          </a:p>
          <a:p>
            <a:endParaRPr lang="ru-RU" b="1" dirty="0">
              <a:solidFill>
                <a:srgbClr val="92D05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Арганы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смягчает, делает кожу упругой и шелковистой.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Деликатно уменьшает раздражение, выравнивает цвет лица.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Увлажняет, дарит ощущение лёгкости.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Идеально подходит для ухода за зрелой кожей.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dirty="0">
              <a:latin typeface="Bookman Old Style" pitchFamily="18" charset="0"/>
            </a:endParaRP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Абрикосовый рай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мыло-скраб для лица и тела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Молотые абрикосовые косточки бережно очищают и отшелушивают.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 вызывает раздражения даже у самой чувствительной кожи.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Обладает приятным ароматом.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 подсолнечника активно увлажняет и питает кожу.</a:t>
            </a:r>
          </a:p>
          <a:p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  <a:p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3074" name="Picture 2" descr="http://teana-labs.ru/images/catalog/milo/drevnyaya_maggiyabolsh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4" y="1265499"/>
            <a:ext cx="3628071" cy="251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5265" y="359517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0" y="3964504"/>
            <a:ext cx="3761730" cy="260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Изображение 4" descr="Teana_Losung.png">
            <a:extLst>
              <a:ext uri="{FF2B5EF4-FFF2-40B4-BE49-F238E27FC236}">
                <a16:creationId xmlns:a16="http://schemas.microsoft.com/office/drawing/2014/main" id="{9028F252-3432-421F-AF2C-57CB846D0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78" y="6498719"/>
            <a:ext cx="1030477" cy="6667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44C036-DA9C-48E6-9A95-3B94C2229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481773"/>
            <a:ext cx="1092431" cy="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3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7942" y="816097"/>
            <a:ext cx="619268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92D050"/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Виноградная Элегия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мыло-скраб-</a:t>
            </a:r>
            <a:r>
              <a:rPr lang="ru-RU" b="1" dirty="0" err="1">
                <a:solidFill>
                  <a:srgbClr val="92D050"/>
                </a:solidFill>
                <a:latin typeface="+mj-lt"/>
              </a:rPr>
              <a:t>эксфолиант</a:t>
            </a:r>
            <a:r>
              <a:rPr lang="ru-RU" b="1" dirty="0">
                <a:solidFill>
                  <a:srgbClr val="92D050"/>
                </a:solidFill>
                <a:latin typeface="+mj-lt"/>
              </a:rPr>
              <a:t> для лица и тела с пудрой виноградных косточек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Бережно очищает и удаляет ороговевшие клетки.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Поддерживает молодость кожи.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Улучшает цвет лица.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Эффективно очищает и сужает поры.</a:t>
            </a:r>
          </a:p>
          <a:p>
            <a:endParaRPr lang="ru-RU" sz="1600" b="1" dirty="0">
              <a:solidFill>
                <a:srgbClr val="92D050"/>
              </a:solidFill>
              <a:latin typeface="Bookman Old Style" pitchFamily="18" charset="0"/>
            </a:endParaRPr>
          </a:p>
          <a:p>
            <a:endParaRPr lang="ru-RU" sz="1600" b="1" dirty="0">
              <a:solidFill>
                <a:srgbClr val="92D050"/>
              </a:solidFill>
              <a:latin typeface="Bookman Old Style" pitchFamily="18" charset="0"/>
            </a:endParaRPr>
          </a:p>
          <a:p>
            <a:endParaRPr lang="ru-RU" sz="1600" b="1" dirty="0">
              <a:solidFill>
                <a:srgbClr val="92D050"/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Весенний Шторм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антицеллюлитное мыло для тела с морскими водорослями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Морские водоросли увлажняют и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минерализируют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кожу,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улучшают ее структуру и эластичность.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Предотвращает появление «апельсиновой корки».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Помогает бороться с целлюлитом.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Подходит для ежедневного применения.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6" name="Picture 2" descr="http://teana-labs.ru/images/catalog/milo/vinogradnayaelegiyabolsh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" y="1437124"/>
            <a:ext cx="3370549" cy="23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 bwMode="auto">
          <a:xfrm>
            <a:off x="666230" y="3786682"/>
            <a:ext cx="3239516" cy="252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8746" y="7213602"/>
            <a:ext cx="49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НАТУРАЛЬНОЕ МЫЛО</a:t>
            </a:r>
          </a:p>
        </p:txBody>
      </p:sp>
      <p:pic>
        <p:nvPicPr>
          <p:cNvPr id="9" name="Изображение 4" descr="Teana_Losung.png">
            <a:extLst>
              <a:ext uri="{FF2B5EF4-FFF2-40B4-BE49-F238E27FC236}">
                <a16:creationId xmlns:a16="http://schemas.microsoft.com/office/drawing/2014/main" id="{75F8CAA6-ACB7-4FDC-B10D-855A4149F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81" y="6525253"/>
            <a:ext cx="1030477" cy="6667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062151-D8AE-4538-ACD3-3DC4CA6493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481773"/>
            <a:ext cx="1092431" cy="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1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770" y="1056014"/>
            <a:ext cx="63429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92D050"/>
                </a:solidFill>
                <a:latin typeface="+mj-lt"/>
              </a:rPr>
              <a:t>Целебный минерал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 для жирной и проблемной кожи лица и тела с зеленой глиной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Зеленая глина обладает бактерицидным, подсушивающим и стягивающим эффектом.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Глубоко очищает кожу, работает как щадящий пилинг.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Нормализует работу сальных желез, устраняет жирный блеск.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Устраняет раздражения и покраснения.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Розовая Мечта</a:t>
            </a:r>
          </a:p>
          <a:p>
            <a:r>
              <a:rPr lang="ru-RU" b="1" dirty="0">
                <a:solidFill>
                  <a:srgbClr val="92D050"/>
                </a:solidFill>
                <a:latin typeface="+mj-lt"/>
              </a:rPr>
              <a:t>Натуральное мыло для жирной  и проблемной кожи лица и тела с эфирным маслом розмарина</a:t>
            </a: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Эфирное масло розмарина обладает противовоспалительным, бактерицидным, тонизирующим действием.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Уменьшает высыпания.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Очищает, сужает поры.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Поддерживает упругость и эластичность кожи.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Подходит для ежедневного ухода за проблемной кожей.</a:t>
            </a:r>
          </a:p>
          <a:p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4" y="1549561"/>
            <a:ext cx="3382070" cy="234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teana-labs.ru/images/catalog/milo/rozovayamechtabolsho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0" y="4026610"/>
            <a:ext cx="3376977" cy="23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Изображение 4" descr="Teana_Losung.png">
            <a:extLst>
              <a:ext uri="{FF2B5EF4-FFF2-40B4-BE49-F238E27FC236}">
                <a16:creationId xmlns:a16="http://schemas.microsoft.com/office/drawing/2014/main" id="{B8FCD9F9-6281-4DE0-91C8-064C063DAF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30" y="6665391"/>
            <a:ext cx="1030477" cy="6667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487CDA-B9FC-4C07-8859-FD93B4F2E3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481773"/>
            <a:ext cx="1092431" cy="4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7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ana_Labs_297x210_CS5_GraphicFillImg_2(48)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336940"/>
            <a:ext cx="10691813" cy="338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939" y="3059002"/>
            <a:ext cx="8505934" cy="12489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ru-RU" sz="405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СПАСИБО </a:t>
            </a:r>
          </a:p>
          <a:p>
            <a:pPr algn="ctr"/>
            <a:r>
              <a:rPr lang="ru-RU" sz="4058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ЗА ВНИМАНИЕ!!!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E4809E-5EF6-4C77-A28E-0EA857D8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7" y="1443558"/>
            <a:ext cx="2044221" cy="9319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FF236F-7B53-40CD-9FD8-FF804D312623}"/>
              </a:ext>
            </a:extLst>
          </p:cNvPr>
          <p:cNvSpPr/>
          <p:nvPr/>
        </p:nvSpPr>
        <p:spPr>
          <a:xfrm>
            <a:off x="2001157" y="4820238"/>
            <a:ext cx="2054894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79" dirty="0"/>
              <a:t>www.teana-labs.ru</a:t>
            </a:r>
          </a:p>
          <a:p>
            <a:r>
              <a:rPr lang="en-US" sz="1579" dirty="0"/>
              <a:t>www.teana-team.ru</a:t>
            </a:r>
          </a:p>
          <a:p>
            <a:endParaRPr lang="ru-RU" sz="1579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FE4F31-7F22-473F-A0D2-5C6338F66164}"/>
              </a:ext>
            </a:extLst>
          </p:cNvPr>
          <p:cNvSpPr/>
          <p:nvPr/>
        </p:nvSpPr>
        <p:spPr>
          <a:xfrm>
            <a:off x="6531477" y="4820238"/>
            <a:ext cx="1784040" cy="578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79" dirty="0"/>
              <a:t>+7 495 150-03-63</a:t>
            </a:r>
          </a:p>
          <a:p>
            <a:r>
              <a:rPr lang="ru-RU" sz="1579" dirty="0"/>
              <a:t>+7 800 775-36-91</a:t>
            </a:r>
          </a:p>
        </p:txBody>
      </p:sp>
    </p:spTree>
    <p:extLst>
      <p:ext uri="{BB962C8B-B14F-4D97-AF65-F5344CB8AC3E}">
        <p14:creationId xmlns:p14="http://schemas.microsoft.com/office/powerpoint/2010/main" val="3290239505"/>
      </p:ext>
    </p:extLst>
  </p:cSld>
  <p:clrMapOvr>
    <a:masterClrMapping/>
  </p:clrMapOvr>
</p:sld>
</file>

<file path=ppt/theme/theme1.xml><?xml version="1.0" encoding="utf-8"?>
<a:theme xmlns:a="http://schemas.openxmlformats.org/drawingml/2006/main" name="TEANA2012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TEANA2012(2)</Template>
  <TotalTime>4341</TotalTime>
  <Words>592</Words>
  <Application>Microsoft Office PowerPoint</Application>
  <PresentationFormat>Произвольный</PresentationFormat>
  <Paragraphs>131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Bliss Pro</vt:lpstr>
      <vt:lpstr>BlissPro</vt:lpstr>
      <vt:lpstr>Bookman Old Style</vt:lpstr>
      <vt:lpstr>Calibri</vt:lpstr>
      <vt:lpstr>Wingdings</vt:lpstr>
      <vt:lpstr>TEANA2012(2)</vt:lpstr>
      <vt:lpstr>Презентация PowerPoint</vt:lpstr>
      <vt:lpstr>НАТУРАЛЬНОЕ МЫЛО РУЧНОЙ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Skobeleva Irina</dc:creator>
  <cp:lastModifiedBy>Елена Захлюб</cp:lastModifiedBy>
  <cp:revision>565</cp:revision>
  <cp:lastPrinted>2015-05-27T07:13:10Z</cp:lastPrinted>
  <dcterms:created xsi:type="dcterms:W3CDTF">2013-04-02T12:51:14Z</dcterms:created>
  <dcterms:modified xsi:type="dcterms:W3CDTF">2018-12-25T10:38:40Z</dcterms:modified>
</cp:coreProperties>
</file>